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E23C6-08C7-B149-A02C-62542F7E59D6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48097-B1B8-B941-978D-83B63BBB98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1778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MX" dirty="0"/>
              <a:t>We used the Zillow dataset to divide cities in 5 buckets depending on the price level for All homes. </a:t>
            </a:r>
          </a:p>
          <a:p>
            <a:pPr marL="171450" indent="-171450">
              <a:buFontTx/>
              <a:buChar char="-"/>
            </a:pPr>
            <a:r>
              <a:rPr lang="en-MX" dirty="0"/>
              <a:t>Then we merged it with the Yelp dataset to only use the cities that appear on both databases.</a:t>
            </a:r>
          </a:p>
          <a:p>
            <a:pPr marL="171450" indent="-171450">
              <a:buFontTx/>
              <a:buChar char="-"/>
            </a:pPr>
            <a:r>
              <a:rPr lang="en-MX" dirty="0"/>
              <a:t>Results show that there doesn’t appear to be much difference in the rating, except for cities in the low list price range.</a:t>
            </a:r>
          </a:p>
          <a:p>
            <a:pPr marL="171450" indent="-171450">
              <a:buFontTx/>
              <a:buChar char="-"/>
            </a:pPr>
            <a:r>
              <a:rPr lang="en-MX" dirty="0"/>
              <a:t>The same analysis was then used for only mexican restaurants and results were similar, but with a higher dip in the low list price range (small sample size?)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48097-B1B8-B941-978D-83B63BBB984B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62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MX" dirty="0"/>
              <a:t>So price level of homes don’t have an effect on star rating.</a:t>
            </a:r>
          </a:p>
          <a:p>
            <a:pPr marL="171450" indent="-171450">
              <a:buFontTx/>
              <a:buChar char="-"/>
            </a:pPr>
            <a:r>
              <a:rPr lang="en-MX" dirty="0"/>
              <a:t>For mexican restaurants, what about if the locale is located in a border state (California, New Mexico, Arizona and Texas).</a:t>
            </a:r>
          </a:p>
          <a:p>
            <a:pPr marL="171450" indent="-171450">
              <a:buFontTx/>
              <a:buChar char="-"/>
            </a:pPr>
            <a:r>
              <a:rPr lang="en-MX" dirty="0"/>
              <a:t>Being in the border accounts for a increase in star rating of 0.06.</a:t>
            </a:r>
          </a:p>
          <a:p>
            <a:pPr marL="171450" indent="-171450">
              <a:buFontTx/>
              <a:buChar char="-"/>
            </a:pPr>
            <a:r>
              <a:rPr lang="en-MX" dirty="0"/>
              <a:t>Being in the border appears to have a marginal effect on rating then, reasons?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48097-B1B8-B941-978D-83B63BBB984B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1794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MX" dirty="0"/>
              <a:t>Mexican food is famous for being spicy</a:t>
            </a:r>
          </a:p>
          <a:p>
            <a:pPr marL="171450" indent="-171450">
              <a:buFontTx/>
              <a:buChar char="-"/>
            </a:pPr>
            <a:r>
              <a:rPr lang="en-MX" dirty="0"/>
              <a:t>Is there a way to analyze the user review text of a restaurant, see if </a:t>
            </a:r>
            <a:r>
              <a:rPr lang="en-US" dirty="0" err="1"/>
              <a:t>th</a:t>
            </a:r>
            <a:r>
              <a:rPr lang="en-MX" dirty="0"/>
              <a:t>ey talk about Spiciness and see if it correlates with star rating?</a:t>
            </a:r>
          </a:p>
          <a:p>
            <a:pPr marL="171450" indent="-171450">
              <a:buFontTx/>
              <a:buChar char="-"/>
            </a:pPr>
            <a:r>
              <a:rPr lang="en-MX" dirty="0"/>
              <a:t>Using synonyms of Spicy like: Spice, picante, fuego, caliente</a:t>
            </a:r>
          </a:p>
          <a:p>
            <a:pPr marL="171450" indent="-171450">
              <a:buFontTx/>
              <a:buChar char="-"/>
            </a:pPr>
            <a:r>
              <a:rPr lang="en-MX" dirty="0"/>
              <a:t>The above example has 2 spicy words: picante and spicy.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48097-B1B8-B941-978D-83B63BBB984B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31459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MX" dirty="0"/>
              <a:t>If the review does not uses any spicy words then the star rating is 0.16 stars lower than if it does, also it’s standard deviation increases.</a:t>
            </a:r>
          </a:p>
          <a:p>
            <a:pPr marL="171450" indent="-171450">
              <a:buFontTx/>
              <a:buChar char="-"/>
            </a:pPr>
            <a:r>
              <a:rPr lang="en-MX" dirty="0"/>
              <a:t>But is that statiscally significant? Yes, a t-test was conducted and the variable is statistically significant.</a:t>
            </a:r>
          </a:p>
          <a:p>
            <a:pPr marL="171450" indent="-171450">
              <a:buFontTx/>
              <a:buChar char="-"/>
            </a:pPr>
            <a:r>
              <a:rPr lang="en-MX" dirty="0"/>
              <a:t>Then, what happens when a spicy word is used more than once? Could it be that if it is used too much it is probably a complaint?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48097-B1B8-B941-978D-83B63BBB984B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9588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- Mexican restaruants that were reviewed with 0 usages of a spicy word have a lower rating than those that used it a bit, up to 8 and 9 times.</a:t>
            </a:r>
          </a:p>
          <a:p>
            <a:pPr marL="171450" indent="-171450">
              <a:buFontTx/>
              <a:buChar char="-"/>
            </a:pPr>
            <a:r>
              <a:rPr lang="en-MX" dirty="0"/>
              <a:t>The sweet spot is around 5 times, that’s when restaurants ratings went above 4.0 stars on average.</a:t>
            </a:r>
          </a:p>
          <a:p>
            <a:pPr marL="171450" indent="-171450">
              <a:buFontTx/>
              <a:buChar char="-"/>
            </a:pPr>
            <a:r>
              <a:rPr lang="en-MX" dirty="0"/>
              <a:t>There’s a big drop when a word like these was used 10 times or more. Those clients probably needed some Horchata water to calm down their burning tounges.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48097-B1B8-B941-978D-83B63BBB984B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04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2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8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2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4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8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8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2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87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01" r:id="rId7"/>
    <p:sldLayoutId id="2147483702" r:id="rId8"/>
    <p:sldLayoutId id="2147483703" r:id="rId9"/>
    <p:sldLayoutId id="2147483704" r:id="rId10"/>
    <p:sldLayoutId id="214748371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B60C714-CA3D-427D-95B5-3C29587A4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D7ED78-1CF5-4B8A-93C1-4CC089539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46778" cy="6858000"/>
          </a:xfrm>
          <a:custGeom>
            <a:avLst/>
            <a:gdLst>
              <a:gd name="connsiteX0" fmla="*/ 0 w 12046778"/>
              <a:gd name="connsiteY0" fmla="*/ 0 h 6858000"/>
              <a:gd name="connsiteX1" fmla="*/ 454478 w 12046778"/>
              <a:gd name="connsiteY1" fmla="*/ 0 h 6858000"/>
              <a:gd name="connsiteX2" fmla="*/ 892342 w 12046778"/>
              <a:gd name="connsiteY2" fmla="*/ 15552 h 6858000"/>
              <a:gd name="connsiteX3" fmla="*/ 893702 w 12046778"/>
              <a:gd name="connsiteY3" fmla="*/ 0 h 6858000"/>
              <a:gd name="connsiteX4" fmla="*/ 5761220 w 12046778"/>
              <a:gd name="connsiteY4" fmla="*/ 0 h 6858000"/>
              <a:gd name="connsiteX5" fmla="*/ 7920992 w 12046778"/>
              <a:gd name="connsiteY5" fmla="*/ 265187 h 6858000"/>
              <a:gd name="connsiteX6" fmla="*/ 11428519 w 12046778"/>
              <a:gd name="connsiteY6" fmla="*/ 389763 h 6858000"/>
              <a:gd name="connsiteX7" fmla="*/ 11417875 w 12046778"/>
              <a:gd name="connsiteY7" fmla="*/ 694551 h 6858000"/>
              <a:gd name="connsiteX8" fmla="*/ 12046778 w 12046778"/>
              <a:gd name="connsiteY8" fmla="*/ 771770 h 6858000"/>
              <a:gd name="connsiteX9" fmla="*/ 11299482 w 12046778"/>
              <a:gd name="connsiteY9" fmla="*/ 6858000 h 6858000"/>
              <a:gd name="connsiteX10" fmla="*/ 11202642 w 12046778"/>
              <a:gd name="connsiteY10" fmla="*/ 6858000 h 6858000"/>
              <a:gd name="connsiteX11" fmla="*/ 6662440 w 12046778"/>
              <a:gd name="connsiteY11" fmla="*/ 6858000 h 6858000"/>
              <a:gd name="connsiteX12" fmla="*/ 0 w 12046778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46778" h="6858000">
                <a:moveTo>
                  <a:pt x="0" y="0"/>
                </a:moveTo>
                <a:lnTo>
                  <a:pt x="454478" y="0"/>
                </a:lnTo>
                <a:lnTo>
                  <a:pt x="892342" y="15552"/>
                </a:lnTo>
                <a:lnTo>
                  <a:pt x="893702" y="0"/>
                </a:lnTo>
                <a:lnTo>
                  <a:pt x="5761220" y="0"/>
                </a:lnTo>
                <a:lnTo>
                  <a:pt x="7920992" y="265187"/>
                </a:lnTo>
                <a:lnTo>
                  <a:pt x="11428519" y="389763"/>
                </a:lnTo>
                <a:lnTo>
                  <a:pt x="11417875" y="694551"/>
                </a:lnTo>
                <a:lnTo>
                  <a:pt x="12046778" y="771770"/>
                </a:lnTo>
                <a:lnTo>
                  <a:pt x="11299482" y="6858000"/>
                </a:lnTo>
                <a:lnTo>
                  <a:pt x="11202642" y="6858000"/>
                </a:lnTo>
                <a:lnTo>
                  <a:pt x="6662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A2241-6B3E-48FF-860B-B990431EC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15541" cy="6858001"/>
          </a:xfrm>
          <a:custGeom>
            <a:avLst/>
            <a:gdLst>
              <a:gd name="connsiteX0" fmla="*/ 289900 w 11915541"/>
              <a:gd name="connsiteY0" fmla="*/ 0 h 6858001"/>
              <a:gd name="connsiteX1" fmla="*/ 4956408 w 11915541"/>
              <a:gd name="connsiteY1" fmla="*/ 0 h 6858001"/>
              <a:gd name="connsiteX2" fmla="*/ 7146011 w 11915541"/>
              <a:gd name="connsiteY2" fmla="*/ 269060 h 6858001"/>
              <a:gd name="connsiteX3" fmla="*/ 7883888 w 11915541"/>
              <a:gd name="connsiteY3" fmla="*/ 358077 h 6858001"/>
              <a:gd name="connsiteX4" fmla="*/ 8743808 w 11915541"/>
              <a:gd name="connsiteY4" fmla="*/ 388772 h 6858001"/>
              <a:gd name="connsiteX5" fmla="*/ 8846325 w 11915541"/>
              <a:gd name="connsiteY5" fmla="*/ 387158 h 6858001"/>
              <a:gd name="connsiteX6" fmla="*/ 8908081 w 11915541"/>
              <a:gd name="connsiteY6" fmla="*/ 391374 h 6858001"/>
              <a:gd name="connsiteX7" fmla="*/ 8976104 w 11915541"/>
              <a:gd name="connsiteY7" fmla="*/ 394890 h 6858001"/>
              <a:gd name="connsiteX8" fmla="*/ 9041336 w 11915541"/>
              <a:gd name="connsiteY8" fmla="*/ 398298 h 6858001"/>
              <a:gd name="connsiteX9" fmla="*/ 9111961 w 11915541"/>
              <a:gd name="connsiteY9" fmla="*/ 399407 h 6858001"/>
              <a:gd name="connsiteX10" fmla="*/ 9137458 w 11915541"/>
              <a:gd name="connsiteY10" fmla="*/ 411076 h 6858001"/>
              <a:gd name="connsiteX11" fmla="*/ 9439267 w 11915541"/>
              <a:gd name="connsiteY11" fmla="*/ 421615 h 6858001"/>
              <a:gd name="connsiteX12" fmla="*/ 9447565 w 11915541"/>
              <a:gd name="connsiteY12" fmla="*/ 420237 h 6858001"/>
              <a:gd name="connsiteX13" fmla="*/ 9480968 w 11915541"/>
              <a:gd name="connsiteY13" fmla="*/ 413579 h 6858001"/>
              <a:gd name="connsiteX14" fmla="*/ 9485823 w 11915541"/>
              <a:gd name="connsiteY14" fmla="*/ 414668 h 6858001"/>
              <a:gd name="connsiteX15" fmla="*/ 9504040 w 11915541"/>
              <a:gd name="connsiteY15" fmla="*/ 413672 h 6858001"/>
              <a:gd name="connsiteX16" fmla="*/ 9510668 w 11915541"/>
              <a:gd name="connsiteY16" fmla="*/ 420087 h 6858001"/>
              <a:gd name="connsiteX17" fmla="*/ 9572280 w 11915541"/>
              <a:gd name="connsiteY17" fmla="*/ 419684 h 6858001"/>
              <a:gd name="connsiteX18" fmla="*/ 9690102 w 11915541"/>
              <a:gd name="connsiteY18" fmla="*/ 407264 h 6858001"/>
              <a:gd name="connsiteX19" fmla="*/ 9711635 w 11915541"/>
              <a:gd name="connsiteY19" fmla="*/ 410830 h 6858001"/>
              <a:gd name="connsiteX20" fmla="*/ 9828330 w 11915541"/>
              <a:gd name="connsiteY20" fmla="*/ 413906 h 6858001"/>
              <a:gd name="connsiteX21" fmla="*/ 9966913 w 11915541"/>
              <a:gd name="connsiteY21" fmla="*/ 412008 h 6858001"/>
              <a:gd name="connsiteX22" fmla="*/ 10066210 w 11915541"/>
              <a:gd name="connsiteY22" fmla="*/ 412124 h 6858001"/>
              <a:gd name="connsiteX23" fmla="*/ 10165116 w 11915541"/>
              <a:gd name="connsiteY23" fmla="*/ 410209 h 6858001"/>
              <a:gd name="connsiteX24" fmla="*/ 10244876 w 11915541"/>
              <a:gd name="connsiteY24" fmla="*/ 418729 h 6858001"/>
              <a:gd name="connsiteX25" fmla="*/ 10292900 w 11915541"/>
              <a:gd name="connsiteY25" fmla="*/ 427936 h 6858001"/>
              <a:gd name="connsiteX26" fmla="*/ 10326189 w 11915541"/>
              <a:gd name="connsiteY26" fmla="*/ 437758 h 6858001"/>
              <a:gd name="connsiteX27" fmla="*/ 10419820 w 11915541"/>
              <a:gd name="connsiteY27" fmla="*/ 445961 h 6858001"/>
              <a:gd name="connsiteX28" fmla="*/ 10556118 w 11915541"/>
              <a:gd name="connsiteY28" fmla="*/ 452534 h 6858001"/>
              <a:gd name="connsiteX29" fmla="*/ 10617267 w 11915541"/>
              <a:gd name="connsiteY29" fmla="*/ 458327 h 6858001"/>
              <a:gd name="connsiteX30" fmla="*/ 11266201 w 11915541"/>
              <a:gd name="connsiteY30" fmla="*/ 485414 h 6858001"/>
              <a:gd name="connsiteX31" fmla="*/ 11266114 w 11915541"/>
              <a:gd name="connsiteY31" fmla="*/ 487867 h 6858001"/>
              <a:gd name="connsiteX32" fmla="*/ 11294016 w 11915541"/>
              <a:gd name="connsiteY32" fmla="*/ 500627 h 6858001"/>
              <a:gd name="connsiteX33" fmla="*/ 11304892 w 11915541"/>
              <a:gd name="connsiteY33" fmla="*/ 529592 h 6858001"/>
              <a:gd name="connsiteX34" fmla="*/ 11295858 w 11915541"/>
              <a:gd name="connsiteY34" fmla="*/ 788304 h 6858001"/>
              <a:gd name="connsiteX35" fmla="*/ 11881324 w 11915541"/>
              <a:gd name="connsiteY35" fmla="*/ 860190 h 6858001"/>
              <a:gd name="connsiteX36" fmla="*/ 11881031 w 11915541"/>
              <a:gd name="connsiteY36" fmla="*/ 862574 h 6858001"/>
              <a:gd name="connsiteX37" fmla="*/ 11907128 w 11915541"/>
              <a:gd name="connsiteY37" fmla="*/ 877384 h 6858001"/>
              <a:gd name="connsiteX38" fmla="*/ 11915256 w 11915541"/>
              <a:gd name="connsiteY38" fmla="*/ 906533 h 6858001"/>
              <a:gd name="connsiteX39" fmla="*/ 11521832 w 11915541"/>
              <a:gd name="connsiteY39" fmla="*/ 4110709 h 6858001"/>
              <a:gd name="connsiteX40" fmla="*/ 11515825 w 11915541"/>
              <a:gd name="connsiteY40" fmla="*/ 4119564 h 6858001"/>
              <a:gd name="connsiteX41" fmla="*/ 11519210 w 11915541"/>
              <a:gd name="connsiteY41" fmla="*/ 4131712 h 6858001"/>
              <a:gd name="connsiteX42" fmla="*/ 11184463 w 11915541"/>
              <a:gd name="connsiteY42" fmla="*/ 6858000 h 6858001"/>
              <a:gd name="connsiteX43" fmla="*/ 11083854 w 11915541"/>
              <a:gd name="connsiteY43" fmla="*/ 6858000 h 6858001"/>
              <a:gd name="connsiteX44" fmla="*/ 11083854 w 11915541"/>
              <a:gd name="connsiteY44" fmla="*/ 6858001 h 6858001"/>
              <a:gd name="connsiteX45" fmla="*/ 0 w 11915541"/>
              <a:gd name="connsiteY45" fmla="*/ 6858001 h 6858001"/>
              <a:gd name="connsiteX46" fmla="*/ 0 w 11915541"/>
              <a:gd name="connsiteY46" fmla="*/ 76664 h 6858001"/>
              <a:gd name="connsiteX47" fmla="*/ 286723 w 11915541"/>
              <a:gd name="connsiteY47" fmla="*/ 8689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915541" h="6858001">
                <a:moveTo>
                  <a:pt x="289900" y="0"/>
                </a:moveTo>
                <a:lnTo>
                  <a:pt x="4956408" y="0"/>
                </a:lnTo>
                <a:lnTo>
                  <a:pt x="7146011" y="269060"/>
                </a:lnTo>
                <a:lnTo>
                  <a:pt x="7883888" y="358077"/>
                </a:lnTo>
                <a:lnTo>
                  <a:pt x="8743808" y="388772"/>
                </a:lnTo>
                <a:lnTo>
                  <a:pt x="8846325" y="387158"/>
                </a:lnTo>
                <a:lnTo>
                  <a:pt x="8908081" y="391374"/>
                </a:lnTo>
                <a:lnTo>
                  <a:pt x="8976104" y="394890"/>
                </a:lnTo>
                <a:lnTo>
                  <a:pt x="9041336" y="398298"/>
                </a:lnTo>
                <a:lnTo>
                  <a:pt x="9111961" y="399407"/>
                </a:lnTo>
                <a:lnTo>
                  <a:pt x="9137458" y="411076"/>
                </a:lnTo>
                <a:lnTo>
                  <a:pt x="9439267" y="421615"/>
                </a:lnTo>
                <a:lnTo>
                  <a:pt x="9447565" y="420237"/>
                </a:lnTo>
                <a:cubicBezTo>
                  <a:pt x="9454515" y="418898"/>
                  <a:pt x="9474592" y="414507"/>
                  <a:pt x="9480968" y="413579"/>
                </a:cubicBezTo>
                <a:lnTo>
                  <a:pt x="9485823" y="414668"/>
                </a:lnTo>
                <a:lnTo>
                  <a:pt x="9504040" y="413672"/>
                </a:lnTo>
                <a:lnTo>
                  <a:pt x="9510668" y="420087"/>
                </a:lnTo>
                <a:lnTo>
                  <a:pt x="9572280" y="419684"/>
                </a:lnTo>
                <a:cubicBezTo>
                  <a:pt x="9599152" y="403815"/>
                  <a:pt x="9648610" y="413243"/>
                  <a:pt x="9690102" y="407264"/>
                </a:cubicBezTo>
                <a:lnTo>
                  <a:pt x="9711635" y="410830"/>
                </a:lnTo>
                <a:lnTo>
                  <a:pt x="9828330" y="413906"/>
                </a:lnTo>
                <a:cubicBezTo>
                  <a:pt x="9901450" y="412197"/>
                  <a:pt x="9903487" y="416948"/>
                  <a:pt x="9966913" y="412008"/>
                </a:cubicBezTo>
                <a:cubicBezTo>
                  <a:pt x="10024782" y="416355"/>
                  <a:pt x="10018033" y="414239"/>
                  <a:pt x="10066210" y="412124"/>
                </a:cubicBezTo>
                <a:lnTo>
                  <a:pt x="10165116" y="410209"/>
                </a:lnTo>
                <a:cubicBezTo>
                  <a:pt x="10191560" y="417316"/>
                  <a:pt x="10211518" y="430503"/>
                  <a:pt x="10244876" y="418729"/>
                </a:cubicBezTo>
                <a:cubicBezTo>
                  <a:pt x="10237086" y="432781"/>
                  <a:pt x="10284124" y="415543"/>
                  <a:pt x="10292900" y="427936"/>
                </a:cubicBezTo>
                <a:cubicBezTo>
                  <a:pt x="10297954" y="438166"/>
                  <a:pt x="10313400" y="435319"/>
                  <a:pt x="10326189" y="437758"/>
                </a:cubicBezTo>
                <a:cubicBezTo>
                  <a:pt x="10337091" y="447506"/>
                  <a:pt x="10399279" y="450054"/>
                  <a:pt x="10419820" y="445961"/>
                </a:cubicBezTo>
                <a:cubicBezTo>
                  <a:pt x="10473071" y="447462"/>
                  <a:pt x="10510712" y="446330"/>
                  <a:pt x="10556118" y="452534"/>
                </a:cubicBezTo>
                <a:cubicBezTo>
                  <a:pt x="10574153" y="454056"/>
                  <a:pt x="10608649" y="456182"/>
                  <a:pt x="10617267" y="458327"/>
                </a:cubicBezTo>
                <a:lnTo>
                  <a:pt x="11266201" y="485414"/>
                </a:lnTo>
                <a:cubicBezTo>
                  <a:pt x="11266172" y="486232"/>
                  <a:pt x="11266143" y="487049"/>
                  <a:pt x="11266114" y="487867"/>
                </a:cubicBezTo>
                <a:lnTo>
                  <a:pt x="11294016" y="500627"/>
                </a:lnTo>
                <a:cubicBezTo>
                  <a:pt x="11301071" y="508193"/>
                  <a:pt x="11305249" y="518441"/>
                  <a:pt x="11304892" y="529592"/>
                </a:cubicBezTo>
                <a:lnTo>
                  <a:pt x="11295858" y="788304"/>
                </a:lnTo>
                <a:lnTo>
                  <a:pt x="11881324" y="860190"/>
                </a:lnTo>
                <a:cubicBezTo>
                  <a:pt x="11881227" y="860985"/>
                  <a:pt x="11881128" y="861779"/>
                  <a:pt x="11881031" y="862574"/>
                </a:cubicBezTo>
                <a:lnTo>
                  <a:pt x="11907128" y="877384"/>
                </a:lnTo>
                <a:cubicBezTo>
                  <a:pt x="11913358" y="885357"/>
                  <a:pt x="11916554" y="895698"/>
                  <a:pt x="11915256" y="906533"/>
                </a:cubicBezTo>
                <a:lnTo>
                  <a:pt x="11521832" y="4110709"/>
                </a:lnTo>
                <a:lnTo>
                  <a:pt x="11515825" y="4119564"/>
                </a:lnTo>
                <a:lnTo>
                  <a:pt x="11519210" y="4131712"/>
                </a:lnTo>
                <a:lnTo>
                  <a:pt x="11184463" y="6858000"/>
                </a:lnTo>
                <a:lnTo>
                  <a:pt x="11083854" y="6858000"/>
                </a:lnTo>
                <a:lnTo>
                  <a:pt x="11083854" y="6858001"/>
                </a:lnTo>
                <a:lnTo>
                  <a:pt x="0" y="6858001"/>
                </a:lnTo>
                <a:lnTo>
                  <a:pt x="0" y="76664"/>
                </a:lnTo>
                <a:lnTo>
                  <a:pt x="286723" y="86899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lose-Up of red chili in a blue background">
            <a:extLst>
              <a:ext uri="{FF2B5EF4-FFF2-40B4-BE49-F238E27FC236}">
                <a16:creationId xmlns:a16="http://schemas.microsoft.com/office/drawing/2014/main" id="{CFFD2E2B-3C46-ED1C-EBEC-33AAB9C5E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13740"/>
          <a:stretch/>
        </p:blipFill>
        <p:spPr>
          <a:xfrm>
            <a:off x="-5309" y="-2547"/>
            <a:ext cx="11920851" cy="6863842"/>
          </a:xfrm>
          <a:custGeom>
            <a:avLst/>
            <a:gdLst/>
            <a:ahLst/>
            <a:cxnLst/>
            <a:rect l="l" t="t" r="r" b="b"/>
            <a:pathLst>
              <a:path w="11920851" h="6863842">
                <a:moveTo>
                  <a:pt x="93746" y="220"/>
                </a:moveTo>
                <a:cubicBezTo>
                  <a:pt x="149331" y="1296"/>
                  <a:pt x="222869" y="5962"/>
                  <a:pt x="295210" y="5841"/>
                </a:cubicBezTo>
                <a:lnTo>
                  <a:pt x="4961718" y="5841"/>
                </a:lnTo>
                <a:lnTo>
                  <a:pt x="7151321" y="274901"/>
                </a:lnTo>
                <a:lnTo>
                  <a:pt x="7889198" y="363918"/>
                </a:lnTo>
                <a:lnTo>
                  <a:pt x="8749118" y="394613"/>
                </a:lnTo>
                <a:lnTo>
                  <a:pt x="8851635" y="392999"/>
                </a:lnTo>
                <a:lnTo>
                  <a:pt x="8913391" y="397215"/>
                </a:lnTo>
                <a:lnTo>
                  <a:pt x="8981414" y="400731"/>
                </a:lnTo>
                <a:lnTo>
                  <a:pt x="9046646" y="404139"/>
                </a:lnTo>
                <a:lnTo>
                  <a:pt x="9117271" y="405248"/>
                </a:lnTo>
                <a:lnTo>
                  <a:pt x="9142768" y="416917"/>
                </a:lnTo>
                <a:lnTo>
                  <a:pt x="9444577" y="427456"/>
                </a:lnTo>
                <a:lnTo>
                  <a:pt x="9452875" y="426078"/>
                </a:lnTo>
                <a:cubicBezTo>
                  <a:pt x="9459825" y="424739"/>
                  <a:pt x="9479902" y="420348"/>
                  <a:pt x="9486278" y="419420"/>
                </a:cubicBezTo>
                <a:lnTo>
                  <a:pt x="9491133" y="420509"/>
                </a:lnTo>
                <a:lnTo>
                  <a:pt x="9509350" y="419513"/>
                </a:lnTo>
                <a:lnTo>
                  <a:pt x="9515978" y="425928"/>
                </a:lnTo>
                <a:lnTo>
                  <a:pt x="9577590" y="425525"/>
                </a:lnTo>
                <a:cubicBezTo>
                  <a:pt x="9604462" y="409656"/>
                  <a:pt x="9653920" y="419084"/>
                  <a:pt x="9695412" y="413105"/>
                </a:cubicBezTo>
                <a:lnTo>
                  <a:pt x="9716945" y="416671"/>
                </a:lnTo>
                <a:lnTo>
                  <a:pt x="9833640" y="419747"/>
                </a:lnTo>
                <a:cubicBezTo>
                  <a:pt x="9906760" y="418038"/>
                  <a:pt x="9908797" y="422789"/>
                  <a:pt x="9972223" y="417849"/>
                </a:cubicBezTo>
                <a:cubicBezTo>
                  <a:pt x="10030092" y="422196"/>
                  <a:pt x="10023343" y="420080"/>
                  <a:pt x="10071520" y="417965"/>
                </a:cubicBezTo>
                <a:lnTo>
                  <a:pt x="10170426" y="416050"/>
                </a:lnTo>
                <a:cubicBezTo>
                  <a:pt x="10196870" y="423157"/>
                  <a:pt x="10216828" y="436344"/>
                  <a:pt x="10250186" y="424570"/>
                </a:cubicBezTo>
                <a:cubicBezTo>
                  <a:pt x="10242396" y="438622"/>
                  <a:pt x="10289434" y="421384"/>
                  <a:pt x="10298210" y="433777"/>
                </a:cubicBezTo>
                <a:cubicBezTo>
                  <a:pt x="10303264" y="444007"/>
                  <a:pt x="10318710" y="441160"/>
                  <a:pt x="10331499" y="443599"/>
                </a:cubicBezTo>
                <a:cubicBezTo>
                  <a:pt x="10342401" y="453347"/>
                  <a:pt x="10404589" y="455895"/>
                  <a:pt x="10425130" y="451802"/>
                </a:cubicBezTo>
                <a:cubicBezTo>
                  <a:pt x="10478381" y="453303"/>
                  <a:pt x="10516022" y="452171"/>
                  <a:pt x="10561428" y="458375"/>
                </a:cubicBezTo>
                <a:cubicBezTo>
                  <a:pt x="10579463" y="459897"/>
                  <a:pt x="10613959" y="462023"/>
                  <a:pt x="10622577" y="464168"/>
                </a:cubicBezTo>
                <a:lnTo>
                  <a:pt x="11271511" y="491255"/>
                </a:lnTo>
                <a:cubicBezTo>
                  <a:pt x="11271482" y="492073"/>
                  <a:pt x="11271453" y="492890"/>
                  <a:pt x="11271424" y="493708"/>
                </a:cubicBezTo>
                <a:lnTo>
                  <a:pt x="11299326" y="506468"/>
                </a:lnTo>
                <a:cubicBezTo>
                  <a:pt x="11306381" y="514034"/>
                  <a:pt x="11310559" y="524282"/>
                  <a:pt x="11310202" y="535433"/>
                </a:cubicBezTo>
                <a:lnTo>
                  <a:pt x="11301168" y="794145"/>
                </a:lnTo>
                <a:lnTo>
                  <a:pt x="11886634" y="866031"/>
                </a:lnTo>
                <a:cubicBezTo>
                  <a:pt x="11886537" y="866826"/>
                  <a:pt x="11886438" y="867620"/>
                  <a:pt x="11886341" y="868415"/>
                </a:cubicBezTo>
                <a:lnTo>
                  <a:pt x="11912438" y="883225"/>
                </a:lnTo>
                <a:cubicBezTo>
                  <a:pt x="11918668" y="891198"/>
                  <a:pt x="11921864" y="901539"/>
                  <a:pt x="11920566" y="912374"/>
                </a:cubicBezTo>
                <a:lnTo>
                  <a:pt x="11527142" y="4116550"/>
                </a:lnTo>
                <a:lnTo>
                  <a:pt x="11521135" y="4125405"/>
                </a:lnTo>
                <a:lnTo>
                  <a:pt x="11524520" y="4137553"/>
                </a:lnTo>
                <a:lnTo>
                  <a:pt x="11189773" y="6863841"/>
                </a:lnTo>
                <a:lnTo>
                  <a:pt x="11089164" y="6863841"/>
                </a:lnTo>
                <a:lnTo>
                  <a:pt x="11089164" y="6863842"/>
                </a:lnTo>
                <a:lnTo>
                  <a:pt x="5310" y="6863842"/>
                </a:lnTo>
                <a:lnTo>
                  <a:pt x="5310" y="82505"/>
                </a:lnTo>
                <a:lnTo>
                  <a:pt x="0" y="16141"/>
                </a:lnTo>
                <a:cubicBezTo>
                  <a:pt x="530" y="1658"/>
                  <a:pt x="38161" y="-856"/>
                  <a:pt x="93746" y="220"/>
                </a:cubicBezTo>
                <a:close/>
              </a:path>
            </a:pathLst>
          </a:cu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E768A620-6CE7-44E7-BB7E-5C93F026D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097" y="3077"/>
            <a:ext cx="6289954" cy="221524"/>
          </a:xfrm>
          <a:custGeom>
            <a:avLst/>
            <a:gdLst>
              <a:gd name="connsiteX0" fmla="*/ 0 w 5910735"/>
              <a:gd name="connsiteY0" fmla="*/ 0 h 272502"/>
              <a:gd name="connsiteX1" fmla="*/ 5910735 w 5910735"/>
              <a:gd name="connsiteY1" fmla="*/ 0 h 272502"/>
              <a:gd name="connsiteX2" fmla="*/ 5910735 w 5910735"/>
              <a:gd name="connsiteY2" fmla="*/ 272502 h 272502"/>
              <a:gd name="connsiteX3" fmla="*/ 0 w 5910735"/>
              <a:gd name="connsiteY3" fmla="*/ 272502 h 272502"/>
              <a:gd name="connsiteX4" fmla="*/ 0 w 5910735"/>
              <a:gd name="connsiteY4" fmla="*/ 0 h 272502"/>
              <a:gd name="connsiteX0" fmla="*/ 0 w 5910735"/>
              <a:gd name="connsiteY0" fmla="*/ 0 h 272502"/>
              <a:gd name="connsiteX1" fmla="*/ 5910735 w 5910735"/>
              <a:gd name="connsiteY1" fmla="*/ 0 h 272502"/>
              <a:gd name="connsiteX2" fmla="*/ 5910735 w 5910735"/>
              <a:gd name="connsiteY2" fmla="*/ 272502 h 272502"/>
              <a:gd name="connsiteX3" fmla="*/ 0 w 5910735"/>
              <a:gd name="connsiteY3" fmla="*/ 272502 h 272502"/>
              <a:gd name="connsiteX4" fmla="*/ 0 w 5910735"/>
              <a:gd name="connsiteY4" fmla="*/ 0 h 272502"/>
              <a:gd name="connsiteX0" fmla="*/ 0 w 5910735"/>
              <a:gd name="connsiteY0" fmla="*/ 0 h 272502"/>
              <a:gd name="connsiteX1" fmla="*/ 4810804 w 5910735"/>
              <a:gd name="connsiteY1" fmla="*/ 0 h 272502"/>
              <a:gd name="connsiteX2" fmla="*/ 5910735 w 5910735"/>
              <a:gd name="connsiteY2" fmla="*/ 272502 h 272502"/>
              <a:gd name="connsiteX3" fmla="*/ 0 w 5910735"/>
              <a:gd name="connsiteY3" fmla="*/ 272502 h 272502"/>
              <a:gd name="connsiteX4" fmla="*/ 0 w 5910735"/>
              <a:gd name="connsiteY4" fmla="*/ 0 h 272502"/>
              <a:gd name="connsiteX0" fmla="*/ 0 w 6295048"/>
              <a:gd name="connsiteY0" fmla="*/ 0 h 272502"/>
              <a:gd name="connsiteX1" fmla="*/ 4810804 w 6295048"/>
              <a:gd name="connsiteY1" fmla="*/ 0 h 272502"/>
              <a:gd name="connsiteX2" fmla="*/ 6295048 w 6295048"/>
              <a:gd name="connsiteY2" fmla="*/ 206241 h 272502"/>
              <a:gd name="connsiteX3" fmla="*/ 0 w 6295048"/>
              <a:gd name="connsiteY3" fmla="*/ 272502 h 272502"/>
              <a:gd name="connsiteX4" fmla="*/ 0 w 6295048"/>
              <a:gd name="connsiteY4" fmla="*/ 0 h 272502"/>
              <a:gd name="connsiteX0" fmla="*/ 0 w 6295048"/>
              <a:gd name="connsiteY0" fmla="*/ 0 h 206241"/>
              <a:gd name="connsiteX1" fmla="*/ 4810804 w 6295048"/>
              <a:gd name="connsiteY1" fmla="*/ 0 h 206241"/>
              <a:gd name="connsiteX2" fmla="*/ 6295048 w 6295048"/>
              <a:gd name="connsiteY2" fmla="*/ 206241 h 206241"/>
              <a:gd name="connsiteX3" fmla="*/ 2451653 w 6295048"/>
              <a:gd name="connsiteY3" fmla="*/ 100224 h 206241"/>
              <a:gd name="connsiteX4" fmla="*/ 0 w 6295048"/>
              <a:gd name="connsiteY4" fmla="*/ 0 h 206241"/>
              <a:gd name="connsiteX0" fmla="*/ 0 w 6295048"/>
              <a:gd name="connsiteY0" fmla="*/ 0 h 206241"/>
              <a:gd name="connsiteX1" fmla="*/ 4810804 w 6295048"/>
              <a:gd name="connsiteY1" fmla="*/ 0 h 206241"/>
              <a:gd name="connsiteX2" fmla="*/ 6295048 w 6295048"/>
              <a:gd name="connsiteY2" fmla="*/ 206241 h 206241"/>
              <a:gd name="connsiteX3" fmla="*/ 2458687 w 6295048"/>
              <a:gd name="connsiteY3" fmla="*/ 72088 h 206241"/>
              <a:gd name="connsiteX4" fmla="*/ 0 w 6295048"/>
              <a:gd name="connsiteY4" fmla="*/ 0 h 206241"/>
              <a:gd name="connsiteX0" fmla="*/ 0 w 6274671"/>
              <a:gd name="connsiteY0" fmla="*/ 0 h 216430"/>
              <a:gd name="connsiteX1" fmla="*/ 4810804 w 6274671"/>
              <a:gd name="connsiteY1" fmla="*/ 0 h 216430"/>
              <a:gd name="connsiteX2" fmla="*/ 6274671 w 6274671"/>
              <a:gd name="connsiteY2" fmla="*/ 216430 h 216430"/>
              <a:gd name="connsiteX3" fmla="*/ 2458687 w 6274671"/>
              <a:gd name="connsiteY3" fmla="*/ 72088 h 216430"/>
              <a:gd name="connsiteX4" fmla="*/ 0 w 6274671"/>
              <a:gd name="connsiteY4" fmla="*/ 0 h 216430"/>
              <a:gd name="connsiteX0" fmla="*/ 0 w 6274671"/>
              <a:gd name="connsiteY0" fmla="*/ 0 h 216430"/>
              <a:gd name="connsiteX1" fmla="*/ 4810804 w 6274671"/>
              <a:gd name="connsiteY1" fmla="*/ 0 h 216430"/>
              <a:gd name="connsiteX2" fmla="*/ 6274671 w 6274671"/>
              <a:gd name="connsiteY2" fmla="*/ 216430 h 216430"/>
              <a:gd name="connsiteX3" fmla="*/ 2458687 w 6274671"/>
              <a:gd name="connsiteY3" fmla="*/ 82276 h 216430"/>
              <a:gd name="connsiteX4" fmla="*/ 0 w 6274671"/>
              <a:gd name="connsiteY4" fmla="*/ 0 h 216430"/>
              <a:gd name="connsiteX0" fmla="*/ 0 w 6274671"/>
              <a:gd name="connsiteY0" fmla="*/ 0 h 216430"/>
              <a:gd name="connsiteX1" fmla="*/ 4612132 w 6274671"/>
              <a:gd name="connsiteY1" fmla="*/ 5094 h 216430"/>
              <a:gd name="connsiteX2" fmla="*/ 6274671 w 6274671"/>
              <a:gd name="connsiteY2" fmla="*/ 216430 h 216430"/>
              <a:gd name="connsiteX3" fmla="*/ 2458687 w 6274671"/>
              <a:gd name="connsiteY3" fmla="*/ 82276 h 216430"/>
              <a:gd name="connsiteX4" fmla="*/ 0 w 6274671"/>
              <a:gd name="connsiteY4" fmla="*/ 0 h 216430"/>
              <a:gd name="connsiteX0" fmla="*/ 0 w 6274671"/>
              <a:gd name="connsiteY0" fmla="*/ 0 h 216430"/>
              <a:gd name="connsiteX1" fmla="*/ 4571379 w 6274671"/>
              <a:gd name="connsiteY1" fmla="*/ 0 h 216430"/>
              <a:gd name="connsiteX2" fmla="*/ 6274671 w 6274671"/>
              <a:gd name="connsiteY2" fmla="*/ 216430 h 216430"/>
              <a:gd name="connsiteX3" fmla="*/ 2458687 w 6274671"/>
              <a:gd name="connsiteY3" fmla="*/ 82276 h 216430"/>
              <a:gd name="connsiteX4" fmla="*/ 0 w 6274671"/>
              <a:gd name="connsiteY4" fmla="*/ 0 h 216430"/>
              <a:gd name="connsiteX0" fmla="*/ 0 w 6284860"/>
              <a:gd name="connsiteY0" fmla="*/ 0 h 216430"/>
              <a:gd name="connsiteX1" fmla="*/ 4571379 w 6284860"/>
              <a:gd name="connsiteY1" fmla="*/ 0 h 216430"/>
              <a:gd name="connsiteX2" fmla="*/ 6284860 w 6284860"/>
              <a:gd name="connsiteY2" fmla="*/ 216430 h 216430"/>
              <a:gd name="connsiteX3" fmla="*/ 2458687 w 6284860"/>
              <a:gd name="connsiteY3" fmla="*/ 82276 h 216430"/>
              <a:gd name="connsiteX4" fmla="*/ 0 w 6284860"/>
              <a:gd name="connsiteY4" fmla="*/ 0 h 216430"/>
              <a:gd name="connsiteX0" fmla="*/ 0 w 6284860"/>
              <a:gd name="connsiteY0" fmla="*/ 0 h 216430"/>
              <a:gd name="connsiteX1" fmla="*/ 4571379 w 6284860"/>
              <a:gd name="connsiteY1" fmla="*/ 0 h 216430"/>
              <a:gd name="connsiteX2" fmla="*/ 6284860 w 6284860"/>
              <a:gd name="connsiteY2" fmla="*/ 216430 h 216430"/>
              <a:gd name="connsiteX3" fmla="*/ 2458687 w 6284860"/>
              <a:gd name="connsiteY3" fmla="*/ 82276 h 216430"/>
              <a:gd name="connsiteX4" fmla="*/ 0 w 6284860"/>
              <a:gd name="connsiteY4" fmla="*/ 0 h 216430"/>
              <a:gd name="connsiteX0" fmla="*/ 0 w 6289954"/>
              <a:gd name="connsiteY0" fmla="*/ 0 h 221524"/>
              <a:gd name="connsiteX1" fmla="*/ 4571379 w 6289954"/>
              <a:gd name="connsiteY1" fmla="*/ 0 h 221524"/>
              <a:gd name="connsiteX2" fmla="*/ 6289954 w 6289954"/>
              <a:gd name="connsiteY2" fmla="*/ 221524 h 221524"/>
              <a:gd name="connsiteX3" fmla="*/ 2458687 w 6289954"/>
              <a:gd name="connsiteY3" fmla="*/ 82276 h 221524"/>
              <a:gd name="connsiteX4" fmla="*/ 0 w 6289954"/>
              <a:gd name="connsiteY4" fmla="*/ 0 h 221524"/>
              <a:gd name="connsiteX0" fmla="*/ 0 w 6289954"/>
              <a:gd name="connsiteY0" fmla="*/ 0 h 221524"/>
              <a:gd name="connsiteX1" fmla="*/ 4571379 w 6289954"/>
              <a:gd name="connsiteY1" fmla="*/ 0 h 221524"/>
              <a:gd name="connsiteX2" fmla="*/ 6289954 w 6289954"/>
              <a:gd name="connsiteY2" fmla="*/ 221524 h 221524"/>
              <a:gd name="connsiteX3" fmla="*/ 2443404 w 6289954"/>
              <a:gd name="connsiteY3" fmla="*/ 92464 h 221524"/>
              <a:gd name="connsiteX4" fmla="*/ 0 w 6289954"/>
              <a:gd name="connsiteY4" fmla="*/ 0 h 22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9954" h="221524">
                <a:moveTo>
                  <a:pt x="0" y="0"/>
                </a:moveTo>
                <a:lnTo>
                  <a:pt x="4571379" y="0"/>
                </a:lnTo>
                <a:lnTo>
                  <a:pt x="6289954" y="221524"/>
                </a:lnTo>
                <a:lnTo>
                  <a:pt x="2443404" y="924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F0D383-07EE-46D8-BEE1-891DE331E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CD96CC-B12E-4912-A810-33EAE19E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68959C5-51E4-4802-94D4-A5E4067BC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5FE9E51-D9D9-4518-8B87-554609631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8BEEA7-7F13-47B3-A60F-696B3FBF1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44F1B7-43FD-4719-BD2E-06324ADB9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445" y="792471"/>
            <a:ext cx="701097" cy="5785351"/>
          </a:xfrm>
          <a:custGeom>
            <a:avLst/>
            <a:gdLst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40624 w 741850"/>
              <a:gd name="connsiteY2" fmla="*/ 2554 h 6091000"/>
              <a:gd name="connsiteX3" fmla="*/ 77672 w 741850"/>
              <a:gd name="connsiteY3" fmla="*/ 11483 h 6091000"/>
              <a:gd name="connsiteX4" fmla="*/ 92875 w 741850"/>
              <a:gd name="connsiteY4" fmla="*/ 17707 h 6091000"/>
              <a:gd name="connsiteX5" fmla="*/ 707633 w 741850"/>
              <a:gd name="connsiteY5" fmla="*/ 93190 h 6091000"/>
              <a:gd name="connsiteX6" fmla="*/ 707340 w 741850"/>
              <a:gd name="connsiteY6" fmla="*/ 95574 h 6091000"/>
              <a:gd name="connsiteX7" fmla="*/ 733437 w 741850"/>
              <a:gd name="connsiteY7" fmla="*/ 110384 h 6091000"/>
              <a:gd name="connsiteX8" fmla="*/ 741565 w 741850"/>
              <a:gd name="connsiteY8" fmla="*/ 139533 h 6091000"/>
              <a:gd name="connsiteX9" fmla="*/ 348141 w 741850"/>
              <a:gd name="connsiteY9" fmla="*/ 3343709 h 6091000"/>
              <a:gd name="connsiteX10" fmla="*/ 342134 w 741850"/>
              <a:gd name="connsiteY10" fmla="*/ 3352564 h 6091000"/>
              <a:gd name="connsiteX11" fmla="*/ 345519 w 741850"/>
              <a:gd name="connsiteY11" fmla="*/ 3364712 h 6091000"/>
              <a:gd name="connsiteX12" fmla="*/ 10772 w 741850"/>
              <a:gd name="connsiteY12" fmla="*/ 6091000 h 6091000"/>
              <a:gd name="connsiteX13" fmla="*/ 0 w 741850"/>
              <a:gd name="connsiteY13" fmla="*/ 6091000 h 6091000"/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40624 w 741850"/>
              <a:gd name="connsiteY2" fmla="*/ 2554 h 6091000"/>
              <a:gd name="connsiteX3" fmla="*/ 77672 w 741850"/>
              <a:gd name="connsiteY3" fmla="*/ 11483 h 6091000"/>
              <a:gd name="connsiteX4" fmla="*/ 707633 w 741850"/>
              <a:gd name="connsiteY4" fmla="*/ 93190 h 6091000"/>
              <a:gd name="connsiteX5" fmla="*/ 707340 w 741850"/>
              <a:gd name="connsiteY5" fmla="*/ 95574 h 6091000"/>
              <a:gd name="connsiteX6" fmla="*/ 733437 w 741850"/>
              <a:gd name="connsiteY6" fmla="*/ 110384 h 6091000"/>
              <a:gd name="connsiteX7" fmla="*/ 741565 w 741850"/>
              <a:gd name="connsiteY7" fmla="*/ 139533 h 6091000"/>
              <a:gd name="connsiteX8" fmla="*/ 348141 w 741850"/>
              <a:gd name="connsiteY8" fmla="*/ 3343709 h 6091000"/>
              <a:gd name="connsiteX9" fmla="*/ 342134 w 741850"/>
              <a:gd name="connsiteY9" fmla="*/ 3352564 h 6091000"/>
              <a:gd name="connsiteX10" fmla="*/ 345519 w 741850"/>
              <a:gd name="connsiteY10" fmla="*/ 3364712 h 6091000"/>
              <a:gd name="connsiteX11" fmla="*/ 10772 w 741850"/>
              <a:gd name="connsiteY11" fmla="*/ 6091000 h 6091000"/>
              <a:gd name="connsiteX12" fmla="*/ 0 w 741850"/>
              <a:gd name="connsiteY12" fmla="*/ 6091000 h 6091000"/>
              <a:gd name="connsiteX13" fmla="*/ 0 w 741850"/>
              <a:gd name="connsiteY13" fmla="*/ 0 h 6091000"/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40624 w 741850"/>
              <a:gd name="connsiteY2" fmla="*/ 2554 h 6091000"/>
              <a:gd name="connsiteX3" fmla="*/ 707633 w 741850"/>
              <a:gd name="connsiteY3" fmla="*/ 93190 h 6091000"/>
              <a:gd name="connsiteX4" fmla="*/ 707340 w 741850"/>
              <a:gd name="connsiteY4" fmla="*/ 95574 h 6091000"/>
              <a:gd name="connsiteX5" fmla="*/ 733437 w 741850"/>
              <a:gd name="connsiteY5" fmla="*/ 110384 h 6091000"/>
              <a:gd name="connsiteX6" fmla="*/ 741565 w 741850"/>
              <a:gd name="connsiteY6" fmla="*/ 139533 h 6091000"/>
              <a:gd name="connsiteX7" fmla="*/ 348141 w 741850"/>
              <a:gd name="connsiteY7" fmla="*/ 3343709 h 6091000"/>
              <a:gd name="connsiteX8" fmla="*/ 342134 w 741850"/>
              <a:gd name="connsiteY8" fmla="*/ 3352564 h 6091000"/>
              <a:gd name="connsiteX9" fmla="*/ 345519 w 741850"/>
              <a:gd name="connsiteY9" fmla="*/ 3364712 h 6091000"/>
              <a:gd name="connsiteX10" fmla="*/ 10772 w 741850"/>
              <a:gd name="connsiteY10" fmla="*/ 6091000 h 6091000"/>
              <a:gd name="connsiteX11" fmla="*/ 0 w 741850"/>
              <a:gd name="connsiteY11" fmla="*/ 6091000 h 6091000"/>
              <a:gd name="connsiteX12" fmla="*/ 0 w 741850"/>
              <a:gd name="connsiteY12" fmla="*/ 0 h 6091000"/>
              <a:gd name="connsiteX0" fmla="*/ 0 w 741850"/>
              <a:gd name="connsiteY0" fmla="*/ 0 h 6091000"/>
              <a:gd name="connsiteX1" fmla="*/ 5334 w 741850"/>
              <a:gd name="connsiteY1" fmla="*/ 1449 h 6091000"/>
              <a:gd name="connsiteX2" fmla="*/ 707633 w 741850"/>
              <a:gd name="connsiteY2" fmla="*/ 93190 h 6091000"/>
              <a:gd name="connsiteX3" fmla="*/ 707340 w 741850"/>
              <a:gd name="connsiteY3" fmla="*/ 95574 h 6091000"/>
              <a:gd name="connsiteX4" fmla="*/ 733437 w 741850"/>
              <a:gd name="connsiteY4" fmla="*/ 110384 h 6091000"/>
              <a:gd name="connsiteX5" fmla="*/ 741565 w 741850"/>
              <a:gd name="connsiteY5" fmla="*/ 139533 h 6091000"/>
              <a:gd name="connsiteX6" fmla="*/ 348141 w 741850"/>
              <a:gd name="connsiteY6" fmla="*/ 3343709 h 6091000"/>
              <a:gd name="connsiteX7" fmla="*/ 342134 w 741850"/>
              <a:gd name="connsiteY7" fmla="*/ 3352564 h 6091000"/>
              <a:gd name="connsiteX8" fmla="*/ 345519 w 741850"/>
              <a:gd name="connsiteY8" fmla="*/ 3364712 h 6091000"/>
              <a:gd name="connsiteX9" fmla="*/ 10772 w 741850"/>
              <a:gd name="connsiteY9" fmla="*/ 6091000 h 6091000"/>
              <a:gd name="connsiteX10" fmla="*/ 0 w 741850"/>
              <a:gd name="connsiteY10" fmla="*/ 6091000 h 6091000"/>
              <a:gd name="connsiteX11" fmla="*/ 0 w 741850"/>
              <a:gd name="connsiteY11" fmla="*/ 0 h 6091000"/>
              <a:gd name="connsiteX0" fmla="*/ 239425 w 741850"/>
              <a:gd name="connsiteY0" fmla="*/ 24022 h 6089551"/>
              <a:gd name="connsiteX1" fmla="*/ 5334 w 741850"/>
              <a:gd name="connsiteY1" fmla="*/ 0 h 6089551"/>
              <a:gd name="connsiteX2" fmla="*/ 707633 w 741850"/>
              <a:gd name="connsiteY2" fmla="*/ 91741 h 6089551"/>
              <a:gd name="connsiteX3" fmla="*/ 707340 w 741850"/>
              <a:gd name="connsiteY3" fmla="*/ 94125 h 6089551"/>
              <a:gd name="connsiteX4" fmla="*/ 733437 w 741850"/>
              <a:gd name="connsiteY4" fmla="*/ 108935 h 6089551"/>
              <a:gd name="connsiteX5" fmla="*/ 741565 w 741850"/>
              <a:gd name="connsiteY5" fmla="*/ 138084 h 6089551"/>
              <a:gd name="connsiteX6" fmla="*/ 348141 w 741850"/>
              <a:gd name="connsiteY6" fmla="*/ 3342260 h 6089551"/>
              <a:gd name="connsiteX7" fmla="*/ 342134 w 741850"/>
              <a:gd name="connsiteY7" fmla="*/ 3351115 h 6089551"/>
              <a:gd name="connsiteX8" fmla="*/ 345519 w 741850"/>
              <a:gd name="connsiteY8" fmla="*/ 3363263 h 6089551"/>
              <a:gd name="connsiteX9" fmla="*/ 10772 w 741850"/>
              <a:gd name="connsiteY9" fmla="*/ 6089551 h 6089551"/>
              <a:gd name="connsiteX10" fmla="*/ 0 w 741850"/>
              <a:gd name="connsiteY10" fmla="*/ 6089551 h 6089551"/>
              <a:gd name="connsiteX11" fmla="*/ 239425 w 741850"/>
              <a:gd name="connsiteY11" fmla="*/ 24022 h 6089551"/>
              <a:gd name="connsiteX0" fmla="*/ 239425 w 741850"/>
              <a:gd name="connsiteY0" fmla="*/ 0 h 6065529"/>
              <a:gd name="connsiteX1" fmla="*/ 707633 w 741850"/>
              <a:gd name="connsiteY1" fmla="*/ 67719 h 6065529"/>
              <a:gd name="connsiteX2" fmla="*/ 707340 w 741850"/>
              <a:gd name="connsiteY2" fmla="*/ 70103 h 6065529"/>
              <a:gd name="connsiteX3" fmla="*/ 733437 w 741850"/>
              <a:gd name="connsiteY3" fmla="*/ 84913 h 6065529"/>
              <a:gd name="connsiteX4" fmla="*/ 741565 w 741850"/>
              <a:gd name="connsiteY4" fmla="*/ 114062 h 6065529"/>
              <a:gd name="connsiteX5" fmla="*/ 348141 w 741850"/>
              <a:gd name="connsiteY5" fmla="*/ 3318238 h 6065529"/>
              <a:gd name="connsiteX6" fmla="*/ 342134 w 741850"/>
              <a:gd name="connsiteY6" fmla="*/ 3327093 h 6065529"/>
              <a:gd name="connsiteX7" fmla="*/ 345519 w 741850"/>
              <a:gd name="connsiteY7" fmla="*/ 3339241 h 6065529"/>
              <a:gd name="connsiteX8" fmla="*/ 10772 w 741850"/>
              <a:gd name="connsiteY8" fmla="*/ 6065529 h 6065529"/>
              <a:gd name="connsiteX9" fmla="*/ 0 w 741850"/>
              <a:gd name="connsiteY9" fmla="*/ 6065529 h 6065529"/>
              <a:gd name="connsiteX10" fmla="*/ 239425 w 741850"/>
              <a:gd name="connsiteY10" fmla="*/ 0 h 6065529"/>
              <a:gd name="connsiteX0" fmla="*/ 228653 w 731078"/>
              <a:gd name="connsiteY0" fmla="*/ 0 h 6065529"/>
              <a:gd name="connsiteX1" fmla="*/ 696861 w 731078"/>
              <a:gd name="connsiteY1" fmla="*/ 67719 h 6065529"/>
              <a:gd name="connsiteX2" fmla="*/ 696568 w 731078"/>
              <a:gd name="connsiteY2" fmla="*/ 70103 h 6065529"/>
              <a:gd name="connsiteX3" fmla="*/ 722665 w 731078"/>
              <a:gd name="connsiteY3" fmla="*/ 84913 h 6065529"/>
              <a:gd name="connsiteX4" fmla="*/ 730793 w 731078"/>
              <a:gd name="connsiteY4" fmla="*/ 114062 h 6065529"/>
              <a:gd name="connsiteX5" fmla="*/ 337369 w 731078"/>
              <a:gd name="connsiteY5" fmla="*/ 3318238 h 6065529"/>
              <a:gd name="connsiteX6" fmla="*/ 331362 w 731078"/>
              <a:gd name="connsiteY6" fmla="*/ 3327093 h 6065529"/>
              <a:gd name="connsiteX7" fmla="*/ 334747 w 731078"/>
              <a:gd name="connsiteY7" fmla="*/ 3339241 h 6065529"/>
              <a:gd name="connsiteX8" fmla="*/ 0 w 731078"/>
              <a:gd name="connsiteY8" fmla="*/ 6065529 h 6065529"/>
              <a:gd name="connsiteX9" fmla="*/ 45264 w 731078"/>
              <a:gd name="connsiteY9" fmla="*/ 5647809 h 6065529"/>
              <a:gd name="connsiteX10" fmla="*/ 228653 w 731078"/>
              <a:gd name="connsiteY10" fmla="*/ 0 h 6065529"/>
              <a:gd name="connsiteX0" fmla="*/ 228653 w 731078"/>
              <a:gd name="connsiteY0" fmla="*/ 0 h 6065529"/>
              <a:gd name="connsiteX1" fmla="*/ 696861 w 731078"/>
              <a:gd name="connsiteY1" fmla="*/ 67719 h 6065529"/>
              <a:gd name="connsiteX2" fmla="*/ 696568 w 731078"/>
              <a:gd name="connsiteY2" fmla="*/ 70103 h 6065529"/>
              <a:gd name="connsiteX3" fmla="*/ 722665 w 731078"/>
              <a:gd name="connsiteY3" fmla="*/ 84913 h 6065529"/>
              <a:gd name="connsiteX4" fmla="*/ 730793 w 731078"/>
              <a:gd name="connsiteY4" fmla="*/ 114062 h 6065529"/>
              <a:gd name="connsiteX5" fmla="*/ 337369 w 731078"/>
              <a:gd name="connsiteY5" fmla="*/ 3318238 h 6065529"/>
              <a:gd name="connsiteX6" fmla="*/ 331362 w 731078"/>
              <a:gd name="connsiteY6" fmla="*/ 3327093 h 6065529"/>
              <a:gd name="connsiteX7" fmla="*/ 334747 w 731078"/>
              <a:gd name="connsiteY7" fmla="*/ 3339241 h 6065529"/>
              <a:gd name="connsiteX8" fmla="*/ 0 w 731078"/>
              <a:gd name="connsiteY8" fmla="*/ 6065529 h 6065529"/>
              <a:gd name="connsiteX9" fmla="*/ 29981 w 731078"/>
              <a:gd name="connsiteY9" fmla="*/ 5647809 h 6065529"/>
              <a:gd name="connsiteX10" fmla="*/ 228653 w 731078"/>
              <a:gd name="connsiteY10" fmla="*/ 0 h 6065529"/>
              <a:gd name="connsiteX0" fmla="*/ 198672 w 701097"/>
              <a:gd name="connsiteY0" fmla="*/ 0 h 5785351"/>
              <a:gd name="connsiteX1" fmla="*/ 666880 w 701097"/>
              <a:gd name="connsiteY1" fmla="*/ 67719 h 5785351"/>
              <a:gd name="connsiteX2" fmla="*/ 666587 w 701097"/>
              <a:gd name="connsiteY2" fmla="*/ 70103 h 5785351"/>
              <a:gd name="connsiteX3" fmla="*/ 692684 w 701097"/>
              <a:gd name="connsiteY3" fmla="*/ 84913 h 5785351"/>
              <a:gd name="connsiteX4" fmla="*/ 700812 w 701097"/>
              <a:gd name="connsiteY4" fmla="*/ 114062 h 5785351"/>
              <a:gd name="connsiteX5" fmla="*/ 307388 w 701097"/>
              <a:gd name="connsiteY5" fmla="*/ 3318238 h 5785351"/>
              <a:gd name="connsiteX6" fmla="*/ 301381 w 701097"/>
              <a:gd name="connsiteY6" fmla="*/ 3327093 h 5785351"/>
              <a:gd name="connsiteX7" fmla="*/ 304766 w 701097"/>
              <a:gd name="connsiteY7" fmla="*/ 3339241 h 5785351"/>
              <a:gd name="connsiteX8" fmla="*/ 5678 w 701097"/>
              <a:gd name="connsiteY8" fmla="*/ 5785351 h 5785351"/>
              <a:gd name="connsiteX9" fmla="*/ 0 w 701097"/>
              <a:gd name="connsiteY9" fmla="*/ 5647809 h 5785351"/>
              <a:gd name="connsiteX10" fmla="*/ 198672 w 701097"/>
              <a:gd name="connsiteY10" fmla="*/ 0 h 578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1097" h="5785351">
                <a:moveTo>
                  <a:pt x="198672" y="0"/>
                </a:moveTo>
                <a:lnTo>
                  <a:pt x="666880" y="67719"/>
                </a:lnTo>
                <a:cubicBezTo>
                  <a:pt x="666783" y="68514"/>
                  <a:pt x="666684" y="69308"/>
                  <a:pt x="666587" y="70103"/>
                </a:cubicBezTo>
                <a:lnTo>
                  <a:pt x="692684" y="84913"/>
                </a:lnTo>
                <a:cubicBezTo>
                  <a:pt x="698914" y="92886"/>
                  <a:pt x="702110" y="103227"/>
                  <a:pt x="700812" y="114062"/>
                </a:cubicBezTo>
                <a:lnTo>
                  <a:pt x="307388" y="3318238"/>
                </a:lnTo>
                <a:lnTo>
                  <a:pt x="301381" y="3327093"/>
                </a:lnTo>
                <a:lnTo>
                  <a:pt x="304766" y="3339241"/>
                </a:lnTo>
                <a:lnTo>
                  <a:pt x="5678" y="5785351"/>
                </a:lnTo>
                <a:lnTo>
                  <a:pt x="0" y="5647809"/>
                </a:lnTo>
                <a:lnTo>
                  <a:pt x="198672" y="0"/>
                </a:lnTo>
                <a:close/>
              </a:path>
            </a:pathLst>
          </a:custGeom>
          <a:solidFill>
            <a:srgbClr val="000000">
              <a:alpha val="3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10CC4E-7424-4E04-842E-3AC4006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"/>
            <a:ext cx="11428519" cy="6858000"/>
          </a:xfrm>
          <a:custGeom>
            <a:avLst/>
            <a:gdLst>
              <a:gd name="connsiteX0" fmla="*/ 0 w 11428519"/>
              <a:gd name="connsiteY0" fmla="*/ 0 h 6858000"/>
              <a:gd name="connsiteX1" fmla="*/ 454478 w 11428519"/>
              <a:gd name="connsiteY1" fmla="*/ 0 h 6858000"/>
              <a:gd name="connsiteX2" fmla="*/ 11428519 w 11428519"/>
              <a:gd name="connsiteY2" fmla="*/ 389763 h 6858000"/>
              <a:gd name="connsiteX3" fmla="*/ 11202642 w 11428519"/>
              <a:gd name="connsiteY3" fmla="*/ 6858000 h 6858000"/>
              <a:gd name="connsiteX4" fmla="*/ 11083854 w 11428519"/>
              <a:gd name="connsiteY4" fmla="*/ 6858000 h 6858000"/>
              <a:gd name="connsiteX5" fmla="*/ 11188900 w 11428519"/>
              <a:gd name="connsiteY5" fmla="*/ 3849916 h 6858000"/>
              <a:gd name="connsiteX6" fmla="*/ 11184368 w 11428519"/>
              <a:gd name="connsiteY6" fmla="*/ 3837845 h 6858000"/>
              <a:gd name="connsiteX7" fmla="*/ 11189699 w 11428519"/>
              <a:gd name="connsiteY7" fmla="*/ 3828290 h 6858000"/>
              <a:gd name="connsiteX8" fmla="*/ 11304892 w 11428519"/>
              <a:gd name="connsiteY8" fmla="*/ 529592 h 6858000"/>
              <a:gd name="connsiteX9" fmla="*/ 11294016 w 11428519"/>
              <a:gd name="connsiteY9" fmla="*/ 500627 h 6858000"/>
              <a:gd name="connsiteX10" fmla="*/ 11266114 w 11428519"/>
              <a:gd name="connsiteY10" fmla="*/ 487867 h 6858000"/>
              <a:gd name="connsiteX11" fmla="*/ 11266201 w 11428519"/>
              <a:gd name="connsiteY11" fmla="*/ 485414 h 6858000"/>
              <a:gd name="connsiteX12" fmla="*/ 10617267 w 11428519"/>
              <a:gd name="connsiteY12" fmla="*/ 458327 h 6858000"/>
              <a:gd name="connsiteX13" fmla="*/ 10556118 w 11428519"/>
              <a:gd name="connsiteY13" fmla="*/ 452534 h 6858000"/>
              <a:gd name="connsiteX14" fmla="*/ 10419820 w 11428519"/>
              <a:gd name="connsiteY14" fmla="*/ 445961 h 6858000"/>
              <a:gd name="connsiteX15" fmla="*/ 10326189 w 11428519"/>
              <a:gd name="connsiteY15" fmla="*/ 437758 h 6858000"/>
              <a:gd name="connsiteX16" fmla="*/ 10292900 w 11428519"/>
              <a:gd name="connsiteY16" fmla="*/ 427936 h 6858000"/>
              <a:gd name="connsiteX17" fmla="*/ 10244876 w 11428519"/>
              <a:gd name="connsiteY17" fmla="*/ 418729 h 6858000"/>
              <a:gd name="connsiteX18" fmla="*/ 10165116 w 11428519"/>
              <a:gd name="connsiteY18" fmla="*/ 410209 h 6858000"/>
              <a:gd name="connsiteX19" fmla="*/ 10066210 w 11428519"/>
              <a:gd name="connsiteY19" fmla="*/ 412124 h 6858000"/>
              <a:gd name="connsiteX20" fmla="*/ 9966913 w 11428519"/>
              <a:gd name="connsiteY20" fmla="*/ 412008 h 6858000"/>
              <a:gd name="connsiteX21" fmla="*/ 9828330 w 11428519"/>
              <a:gd name="connsiteY21" fmla="*/ 413906 h 6858000"/>
              <a:gd name="connsiteX22" fmla="*/ 9711635 w 11428519"/>
              <a:gd name="connsiteY22" fmla="*/ 410830 h 6858000"/>
              <a:gd name="connsiteX23" fmla="*/ 9690102 w 11428519"/>
              <a:gd name="connsiteY23" fmla="*/ 407264 h 6858000"/>
              <a:gd name="connsiteX24" fmla="*/ 9572280 w 11428519"/>
              <a:gd name="connsiteY24" fmla="*/ 419684 h 6858000"/>
              <a:gd name="connsiteX25" fmla="*/ 9510668 w 11428519"/>
              <a:gd name="connsiteY25" fmla="*/ 420087 h 6858000"/>
              <a:gd name="connsiteX26" fmla="*/ 9504040 w 11428519"/>
              <a:gd name="connsiteY26" fmla="*/ 413672 h 6858000"/>
              <a:gd name="connsiteX27" fmla="*/ 9485823 w 11428519"/>
              <a:gd name="connsiteY27" fmla="*/ 414668 h 6858000"/>
              <a:gd name="connsiteX28" fmla="*/ 9480968 w 11428519"/>
              <a:gd name="connsiteY28" fmla="*/ 413579 h 6858000"/>
              <a:gd name="connsiteX29" fmla="*/ 9447565 w 11428519"/>
              <a:gd name="connsiteY29" fmla="*/ 420237 h 6858000"/>
              <a:gd name="connsiteX30" fmla="*/ 9439267 w 11428519"/>
              <a:gd name="connsiteY30" fmla="*/ 421615 h 6858000"/>
              <a:gd name="connsiteX31" fmla="*/ 9137458 w 11428519"/>
              <a:gd name="connsiteY31" fmla="*/ 411076 h 6858000"/>
              <a:gd name="connsiteX32" fmla="*/ 9111961 w 11428519"/>
              <a:gd name="connsiteY32" fmla="*/ 399407 h 6858000"/>
              <a:gd name="connsiteX33" fmla="*/ 9041336 w 11428519"/>
              <a:gd name="connsiteY33" fmla="*/ 398298 h 6858000"/>
              <a:gd name="connsiteX34" fmla="*/ 8976104 w 11428519"/>
              <a:gd name="connsiteY34" fmla="*/ 394890 h 6858000"/>
              <a:gd name="connsiteX35" fmla="*/ 8908081 w 11428519"/>
              <a:gd name="connsiteY35" fmla="*/ 391374 h 6858000"/>
              <a:gd name="connsiteX36" fmla="*/ 8846325 w 11428519"/>
              <a:gd name="connsiteY36" fmla="*/ 387158 h 6858000"/>
              <a:gd name="connsiteX37" fmla="*/ 8743808 w 11428519"/>
              <a:gd name="connsiteY37" fmla="*/ 388772 h 6858000"/>
              <a:gd name="connsiteX38" fmla="*/ 0 w 11428519"/>
              <a:gd name="connsiteY38" fmla="*/ 766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1428519" h="6858000">
                <a:moveTo>
                  <a:pt x="0" y="0"/>
                </a:moveTo>
                <a:lnTo>
                  <a:pt x="454478" y="0"/>
                </a:lnTo>
                <a:lnTo>
                  <a:pt x="11428519" y="389763"/>
                </a:lnTo>
                <a:lnTo>
                  <a:pt x="11202642" y="6858000"/>
                </a:lnTo>
                <a:lnTo>
                  <a:pt x="11083854" y="6858000"/>
                </a:lnTo>
                <a:lnTo>
                  <a:pt x="11188900" y="3849916"/>
                </a:lnTo>
                <a:lnTo>
                  <a:pt x="11184368" y="3837845"/>
                </a:lnTo>
                <a:lnTo>
                  <a:pt x="11189699" y="3828290"/>
                </a:lnTo>
                <a:lnTo>
                  <a:pt x="11304892" y="529592"/>
                </a:lnTo>
                <a:cubicBezTo>
                  <a:pt x="11305249" y="518441"/>
                  <a:pt x="11301071" y="508193"/>
                  <a:pt x="11294016" y="500627"/>
                </a:cubicBezTo>
                <a:lnTo>
                  <a:pt x="11266114" y="487867"/>
                </a:lnTo>
                <a:cubicBezTo>
                  <a:pt x="11266143" y="487049"/>
                  <a:pt x="11266172" y="486232"/>
                  <a:pt x="11266201" y="485414"/>
                </a:cubicBezTo>
                <a:lnTo>
                  <a:pt x="10617267" y="458327"/>
                </a:lnTo>
                <a:cubicBezTo>
                  <a:pt x="10608649" y="456182"/>
                  <a:pt x="10574153" y="454056"/>
                  <a:pt x="10556118" y="452534"/>
                </a:cubicBezTo>
                <a:cubicBezTo>
                  <a:pt x="10510712" y="446330"/>
                  <a:pt x="10473071" y="447462"/>
                  <a:pt x="10419820" y="445961"/>
                </a:cubicBezTo>
                <a:cubicBezTo>
                  <a:pt x="10399279" y="450054"/>
                  <a:pt x="10337091" y="447506"/>
                  <a:pt x="10326189" y="437758"/>
                </a:cubicBezTo>
                <a:cubicBezTo>
                  <a:pt x="10313400" y="435319"/>
                  <a:pt x="10297954" y="438166"/>
                  <a:pt x="10292900" y="427936"/>
                </a:cubicBezTo>
                <a:cubicBezTo>
                  <a:pt x="10284124" y="415543"/>
                  <a:pt x="10237086" y="432781"/>
                  <a:pt x="10244876" y="418729"/>
                </a:cubicBezTo>
                <a:cubicBezTo>
                  <a:pt x="10211518" y="430503"/>
                  <a:pt x="10191560" y="417316"/>
                  <a:pt x="10165116" y="410209"/>
                </a:cubicBezTo>
                <a:lnTo>
                  <a:pt x="10066210" y="412124"/>
                </a:lnTo>
                <a:cubicBezTo>
                  <a:pt x="10018033" y="414239"/>
                  <a:pt x="10024782" y="416355"/>
                  <a:pt x="9966913" y="412008"/>
                </a:cubicBezTo>
                <a:cubicBezTo>
                  <a:pt x="9903487" y="416948"/>
                  <a:pt x="9901450" y="412197"/>
                  <a:pt x="9828330" y="413906"/>
                </a:cubicBezTo>
                <a:lnTo>
                  <a:pt x="9711635" y="410830"/>
                </a:lnTo>
                <a:lnTo>
                  <a:pt x="9690102" y="407264"/>
                </a:lnTo>
                <a:cubicBezTo>
                  <a:pt x="9648610" y="413243"/>
                  <a:pt x="9599152" y="403815"/>
                  <a:pt x="9572280" y="419684"/>
                </a:cubicBezTo>
                <a:lnTo>
                  <a:pt x="9510668" y="420087"/>
                </a:lnTo>
                <a:lnTo>
                  <a:pt x="9504040" y="413672"/>
                </a:lnTo>
                <a:lnTo>
                  <a:pt x="9485823" y="414668"/>
                </a:lnTo>
                <a:lnTo>
                  <a:pt x="9480968" y="413579"/>
                </a:lnTo>
                <a:cubicBezTo>
                  <a:pt x="9474592" y="414507"/>
                  <a:pt x="9454515" y="418898"/>
                  <a:pt x="9447565" y="420237"/>
                </a:cubicBezTo>
                <a:lnTo>
                  <a:pt x="9439267" y="421615"/>
                </a:lnTo>
                <a:lnTo>
                  <a:pt x="9137458" y="411076"/>
                </a:lnTo>
                <a:lnTo>
                  <a:pt x="9111961" y="399407"/>
                </a:lnTo>
                <a:lnTo>
                  <a:pt x="9041336" y="398298"/>
                </a:lnTo>
                <a:lnTo>
                  <a:pt x="8976104" y="394890"/>
                </a:lnTo>
                <a:lnTo>
                  <a:pt x="8908081" y="391374"/>
                </a:lnTo>
                <a:lnTo>
                  <a:pt x="8846325" y="387158"/>
                </a:lnTo>
                <a:lnTo>
                  <a:pt x="8743808" y="388772"/>
                </a:lnTo>
                <a:lnTo>
                  <a:pt x="0" y="76664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0B1CC-E0BD-B3E9-73C7-EE124E575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915" y="5255663"/>
            <a:ext cx="5694061" cy="9165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Exploring Mexican restaurants</a:t>
            </a:r>
            <a:endParaRPr lang="en-MX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A4F0D-66A8-3F3E-EF52-56265214D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915" y="1943100"/>
            <a:ext cx="5694061" cy="2902365"/>
          </a:xfrm>
        </p:spPr>
        <p:txBody>
          <a:bodyPr>
            <a:normAutofit/>
          </a:bodyPr>
          <a:lstStyle/>
          <a:p>
            <a:r>
              <a:rPr lang="en-MX" sz="4000" dirty="0"/>
              <a:t>Spicy is GOOD</a:t>
            </a:r>
          </a:p>
        </p:txBody>
      </p:sp>
    </p:spTree>
    <p:extLst>
      <p:ext uri="{BB962C8B-B14F-4D97-AF65-F5344CB8AC3E}">
        <p14:creationId xmlns:p14="http://schemas.microsoft.com/office/powerpoint/2010/main" val="388284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0756-333C-5D87-C18A-256B4A4B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do?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EC27-49D4-05FA-58EC-58D3C57ED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MX" dirty="0"/>
              <a:t>xplore food establishments using the Yelp Open Dataset to answer questions regarding how they are ranked.</a:t>
            </a:r>
          </a:p>
          <a:p>
            <a:pPr lvl="1"/>
            <a:r>
              <a:rPr lang="en-MX" dirty="0"/>
              <a:t>Focus on Mexican food establishments.</a:t>
            </a:r>
          </a:p>
          <a:p>
            <a:pPr lvl="1"/>
            <a:r>
              <a:rPr lang="en-MX" dirty="0"/>
              <a:t>Using star rating and user reviews.</a:t>
            </a:r>
          </a:p>
          <a:p>
            <a:r>
              <a:rPr lang="en-MX" dirty="0"/>
              <a:t>We will also use a Zillow price index (Median List Price for All Homes) to further analyze the restaurants.</a:t>
            </a:r>
          </a:p>
        </p:txBody>
      </p:sp>
    </p:spTree>
    <p:extLst>
      <p:ext uri="{BB962C8B-B14F-4D97-AF65-F5344CB8AC3E}">
        <p14:creationId xmlns:p14="http://schemas.microsoft.com/office/powerpoint/2010/main" val="303457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8823CBA3-A477-422D-9E7A-F9FE7EC90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11F34718-B77C-44AC-9F07-230139CBB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42386" y="512794"/>
            <a:ext cx="7325687" cy="576252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60067990-9821-4102-BDE2-9B6F206D0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20000">
            <a:off x="5321999" y="-179835"/>
            <a:ext cx="5576780" cy="7119258"/>
          </a:xfrm>
          <a:custGeom>
            <a:avLst/>
            <a:gdLst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2782524 h 7192213"/>
              <a:gd name="connsiteX40" fmla="*/ 5629738 w 5643596"/>
              <a:gd name="connsiteY40" fmla="*/ 4092765 h 7192213"/>
              <a:gd name="connsiteX41" fmla="*/ 5629737 w 5643596"/>
              <a:gd name="connsiteY41" fmla="*/ 4092767 h 7192213"/>
              <a:gd name="connsiteX42" fmla="*/ 5629737 w 5643596"/>
              <a:gd name="connsiteY42" fmla="*/ 4412818 h 7192213"/>
              <a:gd name="connsiteX43" fmla="*/ 5629737 w 5643596"/>
              <a:gd name="connsiteY43" fmla="*/ 5426373 h 7192213"/>
              <a:gd name="connsiteX44" fmla="*/ 5629737 w 5643596"/>
              <a:gd name="connsiteY44" fmla="*/ 5848539 h 7192213"/>
              <a:gd name="connsiteX45" fmla="*/ 5629737 w 5643596"/>
              <a:gd name="connsiteY45" fmla="*/ 6736614 h 7192213"/>
              <a:gd name="connsiteX46" fmla="*/ 5629737 w 5643596"/>
              <a:gd name="connsiteY46" fmla="*/ 7158780 h 7192213"/>
              <a:gd name="connsiteX47" fmla="*/ 5596210 w 5643596"/>
              <a:gd name="connsiteY47" fmla="*/ 7192213 h 7192213"/>
              <a:gd name="connsiteX48" fmla="*/ 1982520 w 5643596"/>
              <a:gd name="connsiteY48" fmla="*/ 7192213 h 7192213"/>
              <a:gd name="connsiteX49" fmla="*/ 1976650 w 5643596"/>
              <a:gd name="connsiteY49" fmla="*/ 7189772 h 7192213"/>
              <a:gd name="connsiteX50" fmla="*/ 64205 w 5643596"/>
              <a:gd name="connsiteY50" fmla="*/ 7189772 h 7192213"/>
              <a:gd name="connsiteX51" fmla="*/ 28826 w 5643596"/>
              <a:gd name="connsiteY51" fmla="*/ 7165867 h 7192213"/>
              <a:gd name="connsiteX52" fmla="*/ 28826 w 5643596"/>
              <a:gd name="connsiteY52" fmla="*/ 6079439 h 7192213"/>
              <a:gd name="connsiteX53" fmla="*/ 18871 w 5643596"/>
              <a:gd name="connsiteY53" fmla="*/ 6043977 h 7192213"/>
              <a:gd name="connsiteX54" fmla="*/ 28826 w 5643596"/>
              <a:gd name="connsiteY54" fmla="*/ 6007501 h 7192213"/>
              <a:gd name="connsiteX55" fmla="*/ 28826 w 5643596"/>
              <a:gd name="connsiteY55" fmla="*/ 5521424 h 7192213"/>
              <a:gd name="connsiteX56" fmla="*/ 28826 w 5643596"/>
              <a:gd name="connsiteY56" fmla="*/ 5456903 h 7192213"/>
              <a:gd name="connsiteX57" fmla="*/ 18216 w 5643596"/>
              <a:gd name="connsiteY57" fmla="*/ 5420866 h 7192213"/>
              <a:gd name="connsiteX58" fmla="*/ 6056 w 5643596"/>
              <a:gd name="connsiteY58" fmla="*/ 5384020 h 7192213"/>
              <a:gd name="connsiteX59" fmla="*/ 815 w 5643596"/>
              <a:gd name="connsiteY59" fmla="*/ 5348515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4092765 h 7192213"/>
              <a:gd name="connsiteX40" fmla="*/ 5629737 w 5643596"/>
              <a:gd name="connsiteY40" fmla="*/ 4092767 h 7192213"/>
              <a:gd name="connsiteX41" fmla="*/ 5629737 w 5643596"/>
              <a:gd name="connsiteY41" fmla="*/ 4412818 h 7192213"/>
              <a:gd name="connsiteX42" fmla="*/ 5629737 w 5643596"/>
              <a:gd name="connsiteY42" fmla="*/ 5426373 h 7192213"/>
              <a:gd name="connsiteX43" fmla="*/ 5629737 w 5643596"/>
              <a:gd name="connsiteY43" fmla="*/ 5848539 h 7192213"/>
              <a:gd name="connsiteX44" fmla="*/ 5629737 w 5643596"/>
              <a:gd name="connsiteY44" fmla="*/ 6736614 h 7192213"/>
              <a:gd name="connsiteX45" fmla="*/ 5629737 w 5643596"/>
              <a:gd name="connsiteY45" fmla="*/ 7158780 h 7192213"/>
              <a:gd name="connsiteX46" fmla="*/ 5596210 w 5643596"/>
              <a:gd name="connsiteY46" fmla="*/ 7192213 h 7192213"/>
              <a:gd name="connsiteX47" fmla="*/ 1982520 w 5643596"/>
              <a:gd name="connsiteY47" fmla="*/ 7192213 h 7192213"/>
              <a:gd name="connsiteX48" fmla="*/ 1976650 w 5643596"/>
              <a:gd name="connsiteY48" fmla="*/ 7189772 h 7192213"/>
              <a:gd name="connsiteX49" fmla="*/ 64205 w 5643596"/>
              <a:gd name="connsiteY49" fmla="*/ 7189772 h 7192213"/>
              <a:gd name="connsiteX50" fmla="*/ 28826 w 5643596"/>
              <a:gd name="connsiteY50" fmla="*/ 7165867 h 7192213"/>
              <a:gd name="connsiteX51" fmla="*/ 28826 w 5643596"/>
              <a:gd name="connsiteY51" fmla="*/ 6079439 h 7192213"/>
              <a:gd name="connsiteX52" fmla="*/ 18871 w 5643596"/>
              <a:gd name="connsiteY52" fmla="*/ 6043977 h 7192213"/>
              <a:gd name="connsiteX53" fmla="*/ 28826 w 5643596"/>
              <a:gd name="connsiteY53" fmla="*/ 6007501 h 7192213"/>
              <a:gd name="connsiteX54" fmla="*/ 28826 w 5643596"/>
              <a:gd name="connsiteY54" fmla="*/ 5521424 h 7192213"/>
              <a:gd name="connsiteX55" fmla="*/ 28826 w 5643596"/>
              <a:gd name="connsiteY55" fmla="*/ 5456903 h 7192213"/>
              <a:gd name="connsiteX56" fmla="*/ 18216 w 5643596"/>
              <a:gd name="connsiteY56" fmla="*/ 5420866 h 7192213"/>
              <a:gd name="connsiteX57" fmla="*/ 6056 w 5643596"/>
              <a:gd name="connsiteY57" fmla="*/ 5384020 h 7192213"/>
              <a:gd name="connsiteX58" fmla="*/ 815 w 5643596"/>
              <a:gd name="connsiteY58" fmla="*/ 5348515 h 7192213"/>
              <a:gd name="connsiteX59" fmla="*/ 0 w 5643596"/>
              <a:gd name="connsiteY59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4092765 h 7192213"/>
              <a:gd name="connsiteX39" fmla="*/ 5629737 w 5643596"/>
              <a:gd name="connsiteY39" fmla="*/ 4092767 h 7192213"/>
              <a:gd name="connsiteX40" fmla="*/ 5629737 w 5643596"/>
              <a:gd name="connsiteY40" fmla="*/ 4412818 h 7192213"/>
              <a:gd name="connsiteX41" fmla="*/ 5629737 w 5643596"/>
              <a:gd name="connsiteY41" fmla="*/ 5426373 h 7192213"/>
              <a:gd name="connsiteX42" fmla="*/ 5629737 w 5643596"/>
              <a:gd name="connsiteY42" fmla="*/ 5848539 h 7192213"/>
              <a:gd name="connsiteX43" fmla="*/ 5629737 w 5643596"/>
              <a:gd name="connsiteY43" fmla="*/ 6736614 h 7192213"/>
              <a:gd name="connsiteX44" fmla="*/ 5629737 w 5643596"/>
              <a:gd name="connsiteY44" fmla="*/ 7158780 h 7192213"/>
              <a:gd name="connsiteX45" fmla="*/ 5596210 w 5643596"/>
              <a:gd name="connsiteY45" fmla="*/ 7192213 h 7192213"/>
              <a:gd name="connsiteX46" fmla="*/ 1982520 w 5643596"/>
              <a:gd name="connsiteY46" fmla="*/ 7192213 h 7192213"/>
              <a:gd name="connsiteX47" fmla="*/ 1976650 w 5643596"/>
              <a:gd name="connsiteY47" fmla="*/ 7189772 h 7192213"/>
              <a:gd name="connsiteX48" fmla="*/ 64205 w 5643596"/>
              <a:gd name="connsiteY48" fmla="*/ 7189772 h 7192213"/>
              <a:gd name="connsiteX49" fmla="*/ 28826 w 5643596"/>
              <a:gd name="connsiteY49" fmla="*/ 7165867 h 7192213"/>
              <a:gd name="connsiteX50" fmla="*/ 28826 w 5643596"/>
              <a:gd name="connsiteY50" fmla="*/ 6079439 h 7192213"/>
              <a:gd name="connsiteX51" fmla="*/ 18871 w 5643596"/>
              <a:gd name="connsiteY51" fmla="*/ 6043977 h 7192213"/>
              <a:gd name="connsiteX52" fmla="*/ 28826 w 5643596"/>
              <a:gd name="connsiteY52" fmla="*/ 6007501 h 7192213"/>
              <a:gd name="connsiteX53" fmla="*/ 28826 w 5643596"/>
              <a:gd name="connsiteY53" fmla="*/ 5521424 h 7192213"/>
              <a:gd name="connsiteX54" fmla="*/ 28826 w 5643596"/>
              <a:gd name="connsiteY54" fmla="*/ 5456903 h 7192213"/>
              <a:gd name="connsiteX55" fmla="*/ 18216 w 5643596"/>
              <a:gd name="connsiteY55" fmla="*/ 5420866 h 7192213"/>
              <a:gd name="connsiteX56" fmla="*/ 6056 w 5643596"/>
              <a:gd name="connsiteY56" fmla="*/ 5384020 h 7192213"/>
              <a:gd name="connsiteX57" fmla="*/ 815 w 5643596"/>
              <a:gd name="connsiteY57" fmla="*/ 5348515 h 7192213"/>
              <a:gd name="connsiteX58" fmla="*/ 0 w 5643596"/>
              <a:gd name="connsiteY58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34273 w 5643596"/>
              <a:gd name="connsiteY32" fmla="*/ 1025230 h 7192213"/>
              <a:gd name="connsiteX33" fmla="*/ 5638840 w 5643596"/>
              <a:gd name="connsiteY33" fmla="*/ 1028604 h 7192213"/>
              <a:gd name="connsiteX34" fmla="*/ 5643496 w 5643596"/>
              <a:gd name="connsiteY34" fmla="*/ 1039944 h 7192213"/>
              <a:gd name="connsiteX35" fmla="*/ 5638045 w 5643596"/>
              <a:gd name="connsiteY35" fmla="*/ 1049661 h 7192213"/>
              <a:gd name="connsiteX36" fmla="*/ 5629738 w 5643596"/>
              <a:gd name="connsiteY36" fmla="*/ 1088555 h 7192213"/>
              <a:gd name="connsiteX37" fmla="*/ 5629738 w 5643596"/>
              <a:gd name="connsiteY37" fmla="*/ 4092765 h 7192213"/>
              <a:gd name="connsiteX38" fmla="*/ 5629737 w 5643596"/>
              <a:gd name="connsiteY38" fmla="*/ 4092767 h 7192213"/>
              <a:gd name="connsiteX39" fmla="*/ 5629737 w 5643596"/>
              <a:gd name="connsiteY39" fmla="*/ 4412818 h 7192213"/>
              <a:gd name="connsiteX40" fmla="*/ 5629737 w 5643596"/>
              <a:gd name="connsiteY40" fmla="*/ 5426373 h 7192213"/>
              <a:gd name="connsiteX41" fmla="*/ 5629737 w 5643596"/>
              <a:gd name="connsiteY41" fmla="*/ 5848539 h 7192213"/>
              <a:gd name="connsiteX42" fmla="*/ 5629737 w 5643596"/>
              <a:gd name="connsiteY42" fmla="*/ 6736614 h 7192213"/>
              <a:gd name="connsiteX43" fmla="*/ 5629737 w 5643596"/>
              <a:gd name="connsiteY43" fmla="*/ 7158780 h 7192213"/>
              <a:gd name="connsiteX44" fmla="*/ 5596210 w 5643596"/>
              <a:gd name="connsiteY44" fmla="*/ 7192213 h 7192213"/>
              <a:gd name="connsiteX45" fmla="*/ 1982520 w 5643596"/>
              <a:gd name="connsiteY45" fmla="*/ 7192213 h 7192213"/>
              <a:gd name="connsiteX46" fmla="*/ 1976650 w 5643596"/>
              <a:gd name="connsiteY46" fmla="*/ 7189772 h 7192213"/>
              <a:gd name="connsiteX47" fmla="*/ 64205 w 5643596"/>
              <a:gd name="connsiteY47" fmla="*/ 7189772 h 7192213"/>
              <a:gd name="connsiteX48" fmla="*/ 28826 w 5643596"/>
              <a:gd name="connsiteY48" fmla="*/ 7165867 h 7192213"/>
              <a:gd name="connsiteX49" fmla="*/ 28826 w 5643596"/>
              <a:gd name="connsiteY49" fmla="*/ 6079439 h 7192213"/>
              <a:gd name="connsiteX50" fmla="*/ 18871 w 5643596"/>
              <a:gd name="connsiteY50" fmla="*/ 6043977 h 7192213"/>
              <a:gd name="connsiteX51" fmla="*/ 28826 w 5643596"/>
              <a:gd name="connsiteY51" fmla="*/ 6007501 h 7192213"/>
              <a:gd name="connsiteX52" fmla="*/ 28826 w 5643596"/>
              <a:gd name="connsiteY52" fmla="*/ 5521424 h 7192213"/>
              <a:gd name="connsiteX53" fmla="*/ 28826 w 5643596"/>
              <a:gd name="connsiteY53" fmla="*/ 5456903 h 7192213"/>
              <a:gd name="connsiteX54" fmla="*/ 18216 w 5643596"/>
              <a:gd name="connsiteY54" fmla="*/ 5420866 h 7192213"/>
              <a:gd name="connsiteX55" fmla="*/ 6056 w 5643596"/>
              <a:gd name="connsiteY55" fmla="*/ 5384020 h 7192213"/>
              <a:gd name="connsiteX56" fmla="*/ 815 w 5643596"/>
              <a:gd name="connsiteY56" fmla="*/ 5348515 h 7192213"/>
              <a:gd name="connsiteX57" fmla="*/ 0 w 5643596"/>
              <a:gd name="connsiteY57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38045 w 5643496"/>
              <a:gd name="connsiteY34" fmla="*/ 1049661 h 7192213"/>
              <a:gd name="connsiteX35" fmla="*/ 5629738 w 5643496"/>
              <a:gd name="connsiteY35" fmla="*/ 1088555 h 7192213"/>
              <a:gd name="connsiteX36" fmla="*/ 5629738 w 5643496"/>
              <a:gd name="connsiteY36" fmla="*/ 4092765 h 7192213"/>
              <a:gd name="connsiteX37" fmla="*/ 5629737 w 5643496"/>
              <a:gd name="connsiteY37" fmla="*/ 4092767 h 7192213"/>
              <a:gd name="connsiteX38" fmla="*/ 5629737 w 5643496"/>
              <a:gd name="connsiteY38" fmla="*/ 4412818 h 7192213"/>
              <a:gd name="connsiteX39" fmla="*/ 5629737 w 5643496"/>
              <a:gd name="connsiteY39" fmla="*/ 5426373 h 7192213"/>
              <a:gd name="connsiteX40" fmla="*/ 5629737 w 5643496"/>
              <a:gd name="connsiteY40" fmla="*/ 5848539 h 7192213"/>
              <a:gd name="connsiteX41" fmla="*/ 5629737 w 5643496"/>
              <a:gd name="connsiteY41" fmla="*/ 6736614 h 7192213"/>
              <a:gd name="connsiteX42" fmla="*/ 5629737 w 5643496"/>
              <a:gd name="connsiteY42" fmla="*/ 7158780 h 7192213"/>
              <a:gd name="connsiteX43" fmla="*/ 5596210 w 5643496"/>
              <a:gd name="connsiteY43" fmla="*/ 7192213 h 7192213"/>
              <a:gd name="connsiteX44" fmla="*/ 1982520 w 5643496"/>
              <a:gd name="connsiteY44" fmla="*/ 7192213 h 7192213"/>
              <a:gd name="connsiteX45" fmla="*/ 1976650 w 5643496"/>
              <a:gd name="connsiteY45" fmla="*/ 7189772 h 7192213"/>
              <a:gd name="connsiteX46" fmla="*/ 64205 w 5643496"/>
              <a:gd name="connsiteY46" fmla="*/ 7189772 h 7192213"/>
              <a:gd name="connsiteX47" fmla="*/ 28826 w 5643496"/>
              <a:gd name="connsiteY47" fmla="*/ 7165867 h 7192213"/>
              <a:gd name="connsiteX48" fmla="*/ 28826 w 5643496"/>
              <a:gd name="connsiteY48" fmla="*/ 6079439 h 7192213"/>
              <a:gd name="connsiteX49" fmla="*/ 18871 w 5643496"/>
              <a:gd name="connsiteY49" fmla="*/ 6043977 h 7192213"/>
              <a:gd name="connsiteX50" fmla="*/ 28826 w 5643496"/>
              <a:gd name="connsiteY50" fmla="*/ 6007501 h 7192213"/>
              <a:gd name="connsiteX51" fmla="*/ 28826 w 5643496"/>
              <a:gd name="connsiteY51" fmla="*/ 5521424 h 7192213"/>
              <a:gd name="connsiteX52" fmla="*/ 28826 w 5643496"/>
              <a:gd name="connsiteY52" fmla="*/ 5456903 h 7192213"/>
              <a:gd name="connsiteX53" fmla="*/ 18216 w 5643496"/>
              <a:gd name="connsiteY53" fmla="*/ 5420866 h 7192213"/>
              <a:gd name="connsiteX54" fmla="*/ 6056 w 5643496"/>
              <a:gd name="connsiteY54" fmla="*/ 5384020 h 7192213"/>
              <a:gd name="connsiteX55" fmla="*/ 815 w 5643496"/>
              <a:gd name="connsiteY55" fmla="*/ 5348515 h 7192213"/>
              <a:gd name="connsiteX56" fmla="*/ 0 w 5643496"/>
              <a:gd name="connsiteY56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29738 w 5643496"/>
              <a:gd name="connsiteY34" fmla="*/ 1088555 h 7192213"/>
              <a:gd name="connsiteX35" fmla="*/ 5629738 w 5643496"/>
              <a:gd name="connsiteY35" fmla="*/ 4092765 h 7192213"/>
              <a:gd name="connsiteX36" fmla="*/ 5629737 w 5643496"/>
              <a:gd name="connsiteY36" fmla="*/ 4092767 h 7192213"/>
              <a:gd name="connsiteX37" fmla="*/ 5629737 w 5643496"/>
              <a:gd name="connsiteY37" fmla="*/ 4412818 h 7192213"/>
              <a:gd name="connsiteX38" fmla="*/ 5629737 w 5643496"/>
              <a:gd name="connsiteY38" fmla="*/ 5426373 h 7192213"/>
              <a:gd name="connsiteX39" fmla="*/ 5629737 w 5643496"/>
              <a:gd name="connsiteY39" fmla="*/ 5848539 h 7192213"/>
              <a:gd name="connsiteX40" fmla="*/ 5629737 w 5643496"/>
              <a:gd name="connsiteY40" fmla="*/ 6736614 h 7192213"/>
              <a:gd name="connsiteX41" fmla="*/ 5629737 w 5643496"/>
              <a:gd name="connsiteY41" fmla="*/ 7158780 h 7192213"/>
              <a:gd name="connsiteX42" fmla="*/ 5596210 w 5643496"/>
              <a:gd name="connsiteY42" fmla="*/ 7192213 h 7192213"/>
              <a:gd name="connsiteX43" fmla="*/ 1982520 w 5643496"/>
              <a:gd name="connsiteY43" fmla="*/ 7192213 h 7192213"/>
              <a:gd name="connsiteX44" fmla="*/ 1976650 w 5643496"/>
              <a:gd name="connsiteY44" fmla="*/ 7189772 h 7192213"/>
              <a:gd name="connsiteX45" fmla="*/ 64205 w 5643496"/>
              <a:gd name="connsiteY45" fmla="*/ 7189772 h 7192213"/>
              <a:gd name="connsiteX46" fmla="*/ 28826 w 5643496"/>
              <a:gd name="connsiteY46" fmla="*/ 7165867 h 7192213"/>
              <a:gd name="connsiteX47" fmla="*/ 28826 w 5643496"/>
              <a:gd name="connsiteY47" fmla="*/ 6079439 h 7192213"/>
              <a:gd name="connsiteX48" fmla="*/ 18871 w 5643496"/>
              <a:gd name="connsiteY48" fmla="*/ 6043977 h 7192213"/>
              <a:gd name="connsiteX49" fmla="*/ 28826 w 5643496"/>
              <a:gd name="connsiteY49" fmla="*/ 6007501 h 7192213"/>
              <a:gd name="connsiteX50" fmla="*/ 28826 w 5643496"/>
              <a:gd name="connsiteY50" fmla="*/ 5521424 h 7192213"/>
              <a:gd name="connsiteX51" fmla="*/ 28826 w 5643496"/>
              <a:gd name="connsiteY51" fmla="*/ 5456903 h 7192213"/>
              <a:gd name="connsiteX52" fmla="*/ 18216 w 5643496"/>
              <a:gd name="connsiteY52" fmla="*/ 5420866 h 7192213"/>
              <a:gd name="connsiteX53" fmla="*/ 6056 w 5643496"/>
              <a:gd name="connsiteY53" fmla="*/ 5384020 h 7192213"/>
              <a:gd name="connsiteX54" fmla="*/ 815 w 5643496"/>
              <a:gd name="connsiteY54" fmla="*/ 5348515 h 7192213"/>
              <a:gd name="connsiteX55" fmla="*/ 0 w 5643496"/>
              <a:gd name="connsiteY55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34273 w 5643496"/>
              <a:gd name="connsiteY30" fmla="*/ 1025230 h 7192213"/>
              <a:gd name="connsiteX31" fmla="*/ 5638840 w 5643496"/>
              <a:gd name="connsiteY31" fmla="*/ 1028604 h 7192213"/>
              <a:gd name="connsiteX32" fmla="*/ 5643496 w 5643496"/>
              <a:gd name="connsiteY32" fmla="*/ 1039944 h 7192213"/>
              <a:gd name="connsiteX33" fmla="*/ 5629738 w 5643496"/>
              <a:gd name="connsiteY33" fmla="*/ 1088555 h 7192213"/>
              <a:gd name="connsiteX34" fmla="*/ 5629738 w 5643496"/>
              <a:gd name="connsiteY34" fmla="*/ 4092765 h 7192213"/>
              <a:gd name="connsiteX35" fmla="*/ 5629737 w 5643496"/>
              <a:gd name="connsiteY35" fmla="*/ 4092767 h 7192213"/>
              <a:gd name="connsiteX36" fmla="*/ 5629737 w 5643496"/>
              <a:gd name="connsiteY36" fmla="*/ 4412818 h 7192213"/>
              <a:gd name="connsiteX37" fmla="*/ 5629737 w 5643496"/>
              <a:gd name="connsiteY37" fmla="*/ 5426373 h 7192213"/>
              <a:gd name="connsiteX38" fmla="*/ 5629737 w 5643496"/>
              <a:gd name="connsiteY38" fmla="*/ 5848539 h 7192213"/>
              <a:gd name="connsiteX39" fmla="*/ 5629737 w 5643496"/>
              <a:gd name="connsiteY39" fmla="*/ 6736614 h 7192213"/>
              <a:gd name="connsiteX40" fmla="*/ 5629737 w 5643496"/>
              <a:gd name="connsiteY40" fmla="*/ 7158780 h 7192213"/>
              <a:gd name="connsiteX41" fmla="*/ 5596210 w 5643496"/>
              <a:gd name="connsiteY41" fmla="*/ 7192213 h 7192213"/>
              <a:gd name="connsiteX42" fmla="*/ 1982520 w 5643496"/>
              <a:gd name="connsiteY42" fmla="*/ 7192213 h 7192213"/>
              <a:gd name="connsiteX43" fmla="*/ 1976650 w 5643496"/>
              <a:gd name="connsiteY43" fmla="*/ 7189772 h 7192213"/>
              <a:gd name="connsiteX44" fmla="*/ 64205 w 5643496"/>
              <a:gd name="connsiteY44" fmla="*/ 7189772 h 7192213"/>
              <a:gd name="connsiteX45" fmla="*/ 28826 w 5643496"/>
              <a:gd name="connsiteY45" fmla="*/ 7165867 h 7192213"/>
              <a:gd name="connsiteX46" fmla="*/ 28826 w 5643496"/>
              <a:gd name="connsiteY46" fmla="*/ 6079439 h 7192213"/>
              <a:gd name="connsiteX47" fmla="*/ 18871 w 5643496"/>
              <a:gd name="connsiteY47" fmla="*/ 6043977 h 7192213"/>
              <a:gd name="connsiteX48" fmla="*/ 28826 w 5643496"/>
              <a:gd name="connsiteY48" fmla="*/ 6007501 h 7192213"/>
              <a:gd name="connsiteX49" fmla="*/ 28826 w 5643496"/>
              <a:gd name="connsiteY49" fmla="*/ 5521424 h 7192213"/>
              <a:gd name="connsiteX50" fmla="*/ 28826 w 5643496"/>
              <a:gd name="connsiteY50" fmla="*/ 5456903 h 7192213"/>
              <a:gd name="connsiteX51" fmla="*/ 18216 w 5643496"/>
              <a:gd name="connsiteY51" fmla="*/ 5420866 h 7192213"/>
              <a:gd name="connsiteX52" fmla="*/ 6056 w 5643496"/>
              <a:gd name="connsiteY52" fmla="*/ 5384020 h 7192213"/>
              <a:gd name="connsiteX53" fmla="*/ 815 w 5643496"/>
              <a:gd name="connsiteY53" fmla="*/ 5348515 h 7192213"/>
              <a:gd name="connsiteX54" fmla="*/ 0 w 5643496"/>
              <a:gd name="connsiteY54" fmla="*/ 5321182 h 7192213"/>
              <a:gd name="connsiteX0" fmla="*/ 0 w 5638840"/>
              <a:gd name="connsiteY0" fmla="*/ 5321182 h 7192213"/>
              <a:gd name="connsiteX1" fmla="*/ 7176 w 5638840"/>
              <a:gd name="connsiteY1" fmla="*/ 5292545 h 7192213"/>
              <a:gd name="connsiteX2" fmla="*/ 4191 w 5638840"/>
              <a:gd name="connsiteY2" fmla="*/ 5273215 h 7192213"/>
              <a:gd name="connsiteX3" fmla="*/ 11880 w 5638840"/>
              <a:gd name="connsiteY3" fmla="*/ 5237214 h 7192213"/>
              <a:gd name="connsiteX4" fmla="*/ 18963 w 5638840"/>
              <a:gd name="connsiteY4" fmla="*/ 5184548 h 7192213"/>
              <a:gd name="connsiteX5" fmla="*/ 26514 w 5638840"/>
              <a:gd name="connsiteY5" fmla="*/ 5148294 h 7192213"/>
              <a:gd name="connsiteX6" fmla="*/ 28826 w 5638840"/>
              <a:gd name="connsiteY6" fmla="*/ 5141304 h 7192213"/>
              <a:gd name="connsiteX7" fmla="*/ 28826 w 5638840"/>
              <a:gd name="connsiteY7" fmla="*/ 4904080 h 7192213"/>
              <a:gd name="connsiteX8" fmla="*/ 26241 w 5638840"/>
              <a:gd name="connsiteY8" fmla="*/ 4886580 h 7192213"/>
              <a:gd name="connsiteX9" fmla="*/ 28826 w 5638840"/>
              <a:gd name="connsiteY9" fmla="*/ 4827542 h 7192213"/>
              <a:gd name="connsiteX10" fmla="*/ 25306 w 5638840"/>
              <a:gd name="connsiteY10" fmla="*/ 4818968 h 7192213"/>
              <a:gd name="connsiteX11" fmla="*/ 28826 w 5638840"/>
              <a:gd name="connsiteY11" fmla="*/ 4761248 h 7192213"/>
              <a:gd name="connsiteX12" fmla="*/ 25835 w 5638840"/>
              <a:gd name="connsiteY12" fmla="*/ 4698008 h 7192213"/>
              <a:gd name="connsiteX13" fmla="*/ 17801 w 5638840"/>
              <a:gd name="connsiteY13" fmla="*/ 4693286 h 7192213"/>
              <a:gd name="connsiteX14" fmla="*/ 17096 w 5638840"/>
              <a:gd name="connsiteY14" fmla="*/ 4679416 h 7192213"/>
              <a:gd name="connsiteX15" fmla="*/ 17250 w 5638840"/>
              <a:gd name="connsiteY15" fmla="*/ 4657582 h 7192213"/>
              <a:gd name="connsiteX16" fmla="*/ 25682 w 5638840"/>
              <a:gd name="connsiteY16" fmla="*/ 4608673 h 7192213"/>
              <a:gd name="connsiteX17" fmla="*/ 20696 w 5638840"/>
              <a:gd name="connsiteY17" fmla="*/ 27254 h 7192213"/>
              <a:gd name="connsiteX18" fmla="*/ 44529 w 5638840"/>
              <a:gd name="connsiteY18" fmla="*/ 3139 h 7192213"/>
              <a:gd name="connsiteX19" fmla="*/ 64219 w 5638840"/>
              <a:gd name="connsiteY19" fmla="*/ 24 h 7192213"/>
              <a:gd name="connsiteX20" fmla="*/ 2653439 w 5638840"/>
              <a:gd name="connsiteY20" fmla="*/ 0 h 7192213"/>
              <a:gd name="connsiteX21" fmla="*/ 2959929 w 5638840"/>
              <a:gd name="connsiteY21" fmla="*/ 0 h 7192213"/>
              <a:gd name="connsiteX22" fmla="*/ 5549063 w 5638840"/>
              <a:gd name="connsiteY22" fmla="*/ 0 h 7192213"/>
              <a:gd name="connsiteX23" fmla="*/ 5549068 w 5638840"/>
              <a:gd name="connsiteY23" fmla="*/ 2 h 7192213"/>
              <a:gd name="connsiteX24" fmla="*/ 5553587 w 5638840"/>
              <a:gd name="connsiteY24" fmla="*/ 0 h 7192213"/>
              <a:gd name="connsiteX25" fmla="*/ 5559961 w 5638840"/>
              <a:gd name="connsiteY25" fmla="*/ 3034 h 7192213"/>
              <a:gd name="connsiteX26" fmla="*/ 5596211 w 5638840"/>
              <a:gd name="connsiteY26" fmla="*/ 3034 h 7192213"/>
              <a:gd name="connsiteX27" fmla="*/ 5629738 w 5638840"/>
              <a:gd name="connsiteY27" fmla="*/ 36562 h 7192213"/>
              <a:gd name="connsiteX28" fmla="*/ 5629738 w 5638840"/>
              <a:gd name="connsiteY28" fmla="*/ 900024 h 7192213"/>
              <a:gd name="connsiteX29" fmla="*/ 5635688 w 5638840"/>
              <a:gd name="connsiteY29" fmla="*/ 909622 h 7192213"/>
              <a:gd name="connsiteX30" fmla="*/ 5634273 w 5638840"/>
              <a:gd name="connsiteY30" fmla="*/ 1025230 h 7192213"/>
              <a:gd name="connsiteX31" fmla="*/ 5638840 w 5638840"/>
              <a:gd name="connsiteY31" fmla="*/ 1028604 h 7192213"/>
              <a:gd name="connsiteX32" fmla="*/ 5629738 w 5638840"/>
              <a:gd name="connsiteY32" fmla="*/ 1088555 h 7192213"/>
              <a:gd name="connsiteX33" fmla="*/ 5629738 w 5638840"/>
              <a:gd name="connsiteY33" fmla="*/ 4092765 h 7192213"/>
              <a:gd name="connsiteX34" fmla="*/ 5629737 w 5638840"/>
              <a:gd name="connsiteY34" fmla="*/ 4092767 h 7192213"/>
              <a:gd name="connsiteX35" fmla="*/ 5629737 w 5638840"/>
              <a:gd name="connsiteY35" fmla="*/ 4412818 h 7192213"/>
              <a:gd name="connsiteX36" fmla="*/ 5629737 w 5638840"/>
              <a:gd name="connsiteY36" fmla="*/ 5426373 h 7192213"/>
              <a:gd name="connsiteX37" fmla="*/ 5629737 w 5638840"/>
              <a:gd name="connsiteY37" fmla="*/ 5848539 h 7192213"/>
              <a:gd name="connsiteX38" fmla="*/ 5629737 w 5638840"/>
              <a:gd name="connsiteY38" fmla="*/ 6736614 h 7192213"/>
              <a:gd name="connsiteX39" fmla="*/ 5629737 w 5638840"/>
              <a:gd name="connsiteY39" fmla="*/ 7158780 h 7192213"/>
              <a:gd name="connsiteX40" fmla="*/ 5596210 w 5638840"/>
              <a:gd name="connsiteY40" fmla="*/ 7192213 h 7192213"/>
              <a:gd name="connsiteX41" fmla="*/ 1982520 w 5638840"/>
              <a:gd name="connsiteY41" fmla="*/ 7192213 h 7192213"/>
              <a:gd name="connsiteX42" fmla="*/ 1976650 w 5638840"/>
              <a:gd name="connsiteY42" fmla="*/ 7189772 h 7192213"/>
              <a:gd name="connsiteX43" fmla="*/ 64205 w 5638840"/>
              <a:gd name="connsiteY43" fmla="*/ 7189772 h 7192213"/>
              <a:gd name="connsiteX44" fmla="*/ 28826 w 5638840"/>
              <a:gd name="connsiteY44" fmla="*/ 7165867 h 7192213"/>
              <a:gd name="connsiteX45" fmla="*/ 28826 w 5638840"/>
              <a:gd name="connsiteY45" fmla="*/ 6079439 h 7192213"/>
              <a:gd name="connsiteX46" fmla="*/ 18871 w 5638840"/>
              <a:gd name="connsiteY46" fmla="*/ 6043977 h 7192213"/>
              <a:gd name="connsiteX47" fmla="*/ 28826 w 5638840"/>
              <a:gd name="connsiteY47" fmla="*/ 6007501 h 7192213"/>
              <a:gd name="connsiteX48" fmla="*/ 28826 w 5638840"/>
              <a:gd name="connsiteY48" fmla="*/ 5521424 h 7192213"/>
              <a:gd name="connsiteX49" fmla="*/ 28826 w 5638840"/>
              <a:gd name="connsiteY49" fmla="*/ 5456903 h 7192213"/>
              <a:gd name="connsiteX50" fmla="*/ 18216 w 5638840"/>
              <a:gd name="connsiteY50" fmla="*/ 5420866 h 7192213"/>
              <a:gd name="connsiteX51" fmla="*/ 6056 w 5638840"/>
              <a:gd name="connsiteY51" fmla="*/ 5384020 h 7192213"/>
              <a:gd name="connsiteX52" fmla="*/ 815 w 5638840"/>
              <a:gd name="connsiteY52" fmla="*/ 5348515 h 7192213"/>
              <a:gd name="connsiteX53" fmla="*/ 0 w 5638840"/>
              <a:gd name="connsiteY53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34273 w 5635688"/>
              <a:gd name="connsiteY30" fmla="*/ 1025230 h 7192213"/>
              <a:gd name="connsiteX31" fmla="*/ 5629738 w 5635688"/>
              <a:gd name="connsiteY31" fmla="*/ 1088555 h 7192213"/>
              <a:gd name="connsiteX32" fmla="*/ 5629738 w 5635688"/>
              <a:gd name="connsiteY32" fmla="*/ 4092765 h 7192213"/>
              <a:gd name="connsiteX33" fmla="*/ 5629737 w 5635688"/>
              <a:gd name="connsiteY33" fmla="*/ 4092767 h 7192213"/>
              <a:gd name="connsiteX34" fmla="*/ 5629737 w 5635688"/>
              <a:gd name="connsiteY34" fmla="*/ 4412818 h 7192213"/>
              <a:gd name="connsiteX35" fmla="*/ 5629737 w 5635688"/>
              <a:gd name="connsiteY35" fmla="*/ 5426373 h 7192213"/>
              <a:gd name="connsiteX36" fmla="*/ 5629737 w 5635688"/>
              <a:gd name="connsiteY36" fmla="*/ 5848539 h 7192213"/>
              <a:gd name="connsiteX37" fmla="*/ 5629737 w 5635688"/>
              <a:gd name="connsiteY37" fmla="*/ 6736614 h 7192213"/>
              <a:gd name="connsiteX38" fmla="*/ 5629737 w 5635688"/>
              <a:gd name="connsiteY38" fmla="*/ 7158780 h 7192213"/>
              <a:gd name="connsiteX39" fmla="*/ 5596210 w 5635688"/>
              <a:gd name="connsiteY39" fmla="*/ 7192213 h 7192213"/>
              <a:gd name="connsiteX40" fmla="*/ 1982520 w 5635688"/>
              <a:gd name="connsiteY40" fmla="*/ 7192213 h 7192213"/>
              <a:gd name="connsiteX41" fmla="*/ 1976650 w 5635688"/>
              <a:gd name="connsiteY41" fmla="*/ 7189772 h 7192213"/>
              <a:gd name="connsiteX42" fmla="*/ 64205 w 5635688"/>
              <a:gd name="connsiteY42" fmla="*/ 7189772 h 7192213"/>
              <a:gd name="connsiteX43" fmla="*/ 28826 w 5635688"/>
              <a:gd name="connsiteY43" fmla="*/ 7165867 h 7192213"/>
              <a:gd name="connsiteX44" fmla="*/ 28826 w 5635688"/>
              <a:gd name="connsiteY44" fmla="*/ 6079439 h 7192213"/>
              <a:gd name="connsiteX45" fmla="*/ 18871 w 5635688"/>
              <a:gd name="connsiteY45" fmla="*/ 6043977 h 7192213"/>
              <a:gd name="connsiteX46" fmla="*/ 28826 w 5635688"/>
              <a:gd name="connsiteY46" fmla="*/ 6007501 h 7192213"/>
              <a:gd name="connsiteX47" fmla="*/ 28826 w 5635688"/>
              <a:gd name="connsiteY47" fmla="*/ 5521424 h 7192213"/>
              <a:gd name="connsiteX48" fmla="*/ 28826 w 5635688"/>
              <a:gd name="connsiteY48" fmla="*/ 5456903 h 7192213"/>
              <a:gd name="connsiteX49" fmla="*/ 18216 w 5635688"/>
              <a:gd name="connsiteY49" fmla="*/ 5420866 h 7192213"/>
              <a:gd name="connsiteX50" fmla="*/ 6056 w 5635688"/>
              <a:gd name="connsiteY50" fmla="*/ 5384020 h 7192213"/>
              <a:gd name="connsiteX51" fmla="*/ 815 w 5635688"/>
              <a:gd name="connsiteY51" fmla="*/ 5348515 h 7192213"/>
              <a:gd name="connsiteX52" fmla="*/ 0 w 5635688"/>
              <a:gd name="connsiteY52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1088555 h 7192213"/>
              <a:gd name="connsiteX31" fmla="*/ 5629738 w 5635688"/>
              <a:gd name="connsiteY31" fmla="*/ 4092765 h 7192213"/>
              <a:gd name="connsiteX32" fmla="*/ 5629737 w 5635688"/>
              <a:gd name="connsiteY32" fmla="*/ 4092767 h 7192213"/>
              <a:gd name="connsiteX33" fmla="*/ 5629737 w 5635688"/>
              <a:gd name="connsiteY33" fmla="*/ 4412818 h 7192213"/>
              <a:gd name="connsiteX34" fmla="*/ 5629737 w 5635688"/>
              <a:gd name="connsiteY34" fmla="*/ 5426373 h 7192213"/>
              <a:gd name="connsiteX35" fmla="*/ 5629737 w 5635688"/>
              <a:gd name="connsiteY35" fmla="*/ 5848539 h 7192213"/>
              <a:gd name="connsiteX36" fmla="*/ 5629737 w 5635688"/>
              <a:gd name="connsiteY36" fmla="*/ 6736614 h 7192213"/>
              <a:gd name="connsiteX37" fmla="*/ 5629737 w 5635688"/>
              <a:gd name="connsiteY37" fmla="*/ 7158780 h 7192213"/>
              <a:gd name="connsiteX38" fmla="*/ 5596210 w 5635688"/>
              <a:gd name="connsiteY38" fmla="*/ 7192213 h 7192213"/>
              <a:gd name="connsiteX39" fmla="*/ 1982520 w 5635688"/>
              <a:gd name="connsiteY39" fmla="*/ 7192213 h 7192213"/>
              <a:gd name="connsiteX40" fmla="*/ 1976650 w 5635688"/>
              <a:gd name="connsiteY40" fmla="*/ 7189772 h 7192213"/>
              <a:gd name="connsiteX41" fmla="*/ 64205 w 5635688"/>
              <a:gd name="connsiteY41" fmla="*/ 7189772 h 7192213"/>
              <a:gd name="connsiteX42" fmla="*/ 28826 w 5635688"/>
              <a:gd name="connsiteY42" fmla="*/ 7165867 h 7192213"/>
              <a:gd name="connsiteX43" fmla="*/ 28826 w 5635688"/>
              <a:gd name="connsiteY43" fmla="*/ 6079439 h 7192213"/>
              <a:gd name="connsiteX44" fmla="*/ 18871 w 5635688"/>
              <a:gd name="connsiteY44" fmla="*/ 6043977 h 7192213"/>
              <a:gd name="connsiteX45" fmla="*/ 28826 w 5635688"/>
              <a:gd name="connsiteY45" fmla="*/ 6007501 h 7192213"/>
              <a:gd name="connsiteX46" fmla="*/ 28826 w 5635688"/>
              <a:gd name="connsiteY46" fmla="*/ 5521424 h 7192213"/>
              <a:gd name="connsiteX47" fmla="*/ 28826 w 5635688"/>
              <a:gd name="connsiteY47" fmla="*/ 5456903 h 7192213"/>
              <a:gd name="connsiteX48" fmla="*/ 18216 w 5635688"/>
              <a:gd name="connsiteY48" fmla="*/ 5420866 h 7192213"/>
              <a:gd name="connsiteX49" fmla="*/ 6056 w 5635688"/>
              <a:gd name="connsiteY49" fmla="*/ 5384020 h 7192213"/>
              <a:gd name="connsiteX50" fmla="*/ 815 w 5635688"/>
              <a:gd name="connsiteY50" fmla="*/ 5348515 h 7192213"/>
              <a:gd name="connsiteX51" fmla="*/ 0 w 5635688"/>
              <a:gd name="connsiteY51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092767 h 7192213"/>
              <a:gd name="connsiteX32" fmla="*/ 5629737 w 5635688"/>
              <a:gd name="connsiteY32" fmla="*/ 4412818 h 7192213"/>
              <a:gd name="connsiteX33" fmla="*/ 5629737 w 5635688"/>
              <a:gd name="connsiteY33" fmla="*/ 5426373 h 7192213"/>
              <a:gd name="connsiteX34" fmla="*/ 5629737 w 5635688"/>
              <a:gd name="connsiteY34" fmla="*/ 5848539 h 7192213"/>
              <a:gd name="connsiteX35" fmla="*/ 5629737 w 5635688"/>
              <a:gd name="connsiteY35" fmla="*/ 6736614 h 7192213"/>
              <a:gd name="connsiteX36" fmla="*/ 5629737 w 5635688"/>
              <a:gd name="connsiteY36" fmla="*/ 7158780 h 7192213"/>
              <a:gd name="connsiteX37" fmla="*/ 5596210 w 5635688"/>
              <a:gd name="connsiteY37" fmla="*/ 7192213 h 7192213"/>
              <a:gd name="connsiteX38" fmla="*/ 1982520 w 5635688"/>
              <a:gd name="connsiteY38" fmla="*/ 7192213 h 7192213"/>
              <a:gd name="connsiteX39" fmla="*/ 1976650 w 5635688"/>
              <a:gd name="connsiteY39" fmla="*/ 7189772 h 7192213"/>
              <a:gd name="connsiteX40" fmla="*/ 64205 w 5635688"/>
              <a:gd name="connsiteY40" fmla="*/ 7189772 h 7192213"/>
              <a:gd name="connsiteX41" fmla="*/ 28826 w 5635688"/>
              <a:gd name="connsiteY41" fmla="*/ 7165867 h 7192213"/>
              <a:gd name="connsiteX42" fmla="*/ 28826 w 5635688"/>
              <a:gd name="connsiteY42" fmla="*/ 6079439 h 7192213"/>
              <a:gd name="connsiteX43" fmla="*/ 18871 w 5635688"/>
              <a:gd name="connsiteY43" fmla="*/ 6043977 h 7192213"/>
              <a:gd name="connsiteX44" fmla="*/ 28826 w 5635688"/>
              <a:gd name="connsiteY44" fmla="*/ 6007501 h 7192213"/>
              <a:gd name="connsiteX45" fmla="*/ 28826 w 5635688"/>
              <a:gd name="connsiteY45" fmla="*/ 5521424 h 7192213"/>
              <a:gd name="connsiteX46" fmla="*/ 28826 w 5635688"/>
              <a:gd name="connsiteY46" fmla="*/ 5456903 h 7192213"/>
              <a:gd name="connsiteX47" fmla="*/ 18216 w 5635688"/>
              <a:gd name="connsiteY47" fmla="*/ 5420866 h 7192213"/>
              <a:gd name="connsiteX48" fmla="*/ 6056 w 5635688"/>
              <a:gd name="connsiteY48" fmla="*/ 5384020 h 7192213"/>
              <a:gd name="connsiteX49" fmla="*/ 815 w 5635688"/>
              <a:gd name="connsiteY49" fmla="*/ 5348515 h 7192213"/>
              <a:gd name="connsiteX50" fmla="*/ 0 w 5635688"/>
              <a:gd name="connsiteY50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412818 h 7192213"/>
              <a:gd name="connsiteX32" fmla="*/ 5629737 w 5635688"/>
              <a:gd name="connsiteY32" fmla="*/ 5426373 h 7192213"/>
              <a:gd name="connsiteX33" fmla="*/ 5629737 w 5635688"/>
              <a:gd name="connsiteY33" fmla="*/ 5848539 h 7192213"/>
              <a:gd name="connsiteX34" fmla="*/ 5629737 w 5635688"/>
              <a:gd name="connsiteY34" fmla="*/ 6736614 h 7192213"/>
              <a:gd name="connsiteX35" fmla="*/ 5629737 w 5635688"/>
              <a:gd name="connsiteY35" fmla="*/ 7158780 h 7192213"/>
              <a:gd name="connsiteX36" fmla="*/ 5596210 w 5635688"/>
              <a:gd name="connsiteY36" fmla="*/ 7192213 h 7192213"/>
              <a:gd name="connsiteX37" fmla="*/ 1982520 w 5635688"/>
              <a:gd name="connsiteY37" fmla="*/ 7192213 h 7192213"/>
              <a:gd name="connsiteX38" fmla="*/ 1976650 w 5635688"/>
              <a:gd name="connsiteY38" fmla="*/ 7189772 h 7192213"/>
              <a:gd name="connsiteX39" fmla="*/ 64205 w 5635688"/>
              <a:gd name="connsiteY39" fmla="*/ 7189772 h 7192213"/>
              <a:gd name="connsiteX40" fmla="*/ 28826 w 5635688"/>
              <a:gd name="connsiteY40" fmla="*/ 7165867 h 7192213"/>
              <a:gd name="connsiteX41" fmla="*/ 28826 w 5635688"/>
              <a:gd name="connsiteY41" fmla="*/ 6079439 h 7192213"/>
              <a:gd name="connsiteX42" fmla="*/ 18871 w 5635688"/>
              <a:gd name="connsiteY42" fmla="*/ 6043977 h 7192213"/>
              <a:gd name="connsiteX43" fmla="*/ 28826 w 5635688"/>
              <a:gd name="connsiteY43" fmla="*/ 6007501 h 7192213"/>
              <a:gd name="connsiteX44" fmla="*/ 28826 w 5635688"/>
              <a:gd name="connsiteY44" fmla="*/ 5521424 h 7192213"/>
              <a:gd name="connsiteX45" fmla="*/ 28826 w 5635688"/>
              <a:gd name="connsiteY45" fmla="*/ 5456903 h 7192213"/>
              <a:gd name="connsiteX46" fmla="*/ 18216 w 5635688"/>
              <a:gd name="connsiteY46" fmla="*/ 5420866 h 7192213"/>
              <a:gd name="connsiteX47" fmla="*/ 6056 w 5635688"/>
              <a:gd name="connsiteY47" fmla="*/ 5384020 h 7192213"/>
              <a:gd name="connsiteX48" fmla="*/ 815 w 5635688"/>
              <a:gd name="connsiteY48" fmla="*/ 5348515 h 7192213"/>
              <a:gd name="connsiteX49" fmla="*/ 0 w 5635688"/>
              <a:gd name="connsiteY49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5426373 h 7192213"/>
              <a:gd name="connsiteX32" fmla="*/ 5629737 w 5635688"/>
              <a:gd name="connsiteY32" fmla="*/ 5848539 h 7192213"/>
              <a:gd name="connsiteX33" fmla="*/ 5629737 w 5635688"/>
              <a:gd name="connsiteY33" fmla="*/ 6736614 h 7192213"/>
              <a:gd name="connsiteX34" fmla="*/ 5629737 w 5635688"/>
              <a:gd name="connsiteY34" fmla="*/ 7158780 h 7192213"/>
              <a:gd name="connsiteX35" fmla="*/ 5596210 w 5635688"/>
              <a:gd name="connsiteY35" fmla="*/ 7192213 h 7192213"/>
              <a:gd name="connsiteX36" fmla="*/ 1982520 w 5635688"/>
              <a:gd name="connsiteY36" fmla="*/ 7192213 h 7192213"/>
              <a:gd name="connsiteX37" fmla="*/ 1976650 w 5635688"/>
              <a:gd name="connsiteY37" fmla="*/ 7189772 h 7192213"/>
              <a:gd name="connsiteX38" fmla="*/ 64205 w 5635688"/>
              <a:gd name="connsiteY38" fmla="*/ 7189772 h 7192213"/>
              <a:gd name="connsiteX39" fmla="*/ 28826 w 5635688"/>
              <a:gd name="connsiteY39" fmla="*/ 7165867 h 7192213"/>
              <a:gd name="connsiteX40" fmla="*/ 28826 w 5635688"/>
              <a:gd name="connsiteY40" fmla="*/ 6079439 h 7192213"/>
              <a:gd name="connsiteX41" fmla="*/ 18871 w 5635688"/>
              <a:gd name="connsiteY41" fmla="*/ 6043977 h 7192213"/>
              <a:gd name="connsiteX42" fmla="*/ 28826 w 5635688"/>
              <a:gd name="connsiteY42" fmla="*/ 6007501 h 7192213"/>
              <a:gd name="connsiteX43" fmla="*/ 28826 w 5635688"/>
              <a:gd name="connsiteY43" fmla="*/ 5521424 h 7192213"/>
              <a:gd name="connsiteX44" fmla="*/ 28826 w 5635688"/>
              <a:gd name="connsiteY44" fmla="*/ 5456903 h 7192213"/>
              <a:gd name="connsiteX45" fmla="*/ 18216 w 5635688"/>
              <a:gd name="connsiteY45" fmla="*/ 5420866 h 7192213"/>
              <a:gd name="connsiteX46" fmla="*/ 6056 w 5635688"/>
              <a:gd name="connsiteY46" fmla="*/ 5384020 h 7192213"/>
              <a:gd name="connsiteX47" fmla="*/ 815 w 5635688"/>
              <a:gd name="connsiteY47" fmla="*/ 5348515 h 7192213"/>
              <a:gd name="connsiteX48" fmla="*/ 0 w 5635688"/>
              <a:gd name="connsiteY48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7 w 5635688"/>
              <a:gd name="connsiteY30" fmla="*/ 5426373 h 7192213"/>
              <a:gd name="connsiteX31" fmla="*/ 5629737 w 5635688"/>
              <a:gd name="connsiteY31" fmla="*/ 5848539 h 7192213"/>
              <a:gd name="connsiteX32" fmla="*/ 5629737 w 5635688"/>
              <a:gd name="connsiteY32" fmla="*/ 6736614 h 7192213"/>
              <a:gd name="connsiteX33" fmla="*/ 5629737 w 5635688"/>
              <a:gd name="connsiteY33" fmla="*/ 7158780 h 7192213"/>
              <a:gd name="connsiteX34" fmla="*/ 5596210 w 5635688"/>
              <a:gd name="connsiteY34" fmla="*/ 7192213 h 7192213"/>
              <a:gd name="connsiteX35" fmla="*/ 1982520 w 5635688"/>
              <a:gd name="connsiteY35" fmla="*/ 7192213 h 7192213"/>
              <a:gd name="connsiteX36" fmla="*/ 1976650 w 5635688"/>
              <a:gd name="connsiteY36" fmla="*/ 7189772 h 7192213"/>
              <a:gd name="connsiteX37" fmla="*/ 64205 w 5635688"/>
              <a:gd name="connsiteY37" fmla="*/ 7189772 h 7192213"/>
              <a:gd name="connsiteX38" fmla="*/ 28826 w 5635688"/>
              <a:gd name="connsiteY38" fmla="*/ 7165867 h 7192213"/>
              <a:gd name="connsiteX39" fmla="*/ 28826 w 5635688"/>
              <a:gd name="connsiteY39" fmla="*/ 6079439 h 7192213"/>
              <a:gd name="connsiteX40" fmla="*/ 18871 w 5635688"/>
              <a:gd name="connsiteY40" fmla="*/ 6043977 h 7192213"/>
              <a:gd name="connsiteX41" fmla="*/ 28826 w 5635688"/>
              <a:gd name="connsiteY41" fmla="*/ 6007501 h 7192213"/>
              <a:gd name="connsiteX42" fmla="*/ 28826 w 5635688"/>
              <a:gd name="connsiteY42" fmla="*/ 5521424 h 7192213"/>
              <a:gd name="connsiteX43" fmla="*/ 28826 w 5635688"/>
              <a:gd name="connsiteY43" fmla="*/ 5456903 h 7192213"/>
              <a:gd name="connsiteX44" fmla="*/ 18216 w 5635688"/>
              <a:gd name="connsiteY44" fmla="*/ 5420866 h 7192213"/>
              <a:gd name="connsiteX45" fmla="*/ 6056 w 5635688"/>
              <a:gd name="connsiteY45" fmla="*/ 5384020 h 7192213"/>
              <a:gd name="connsiteX46" fmla="*/ 815 w 5635688"/>
              <a:gd name="connsiteY46" fmla="*/ 5348515 h 7192213"/>
              <a:gd name="connsiteX47" fmla="*/ 0 w 5635688"/>
              <a:gd name="connsiteY47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8 w 5629738"/>
              <a:gd name="connsiteY28" fmla="*/ 900024 h 7192213"/>
              <a:gd name="connsiteX29" fmla="*/ 5629737 w 5629738"/>
              <a:gd name="connsiteY29" fmla="*/ 5426373 h 7192213"/>
              <a:gd name="connsiteX30" fmla="*/ 5629737 w 5629738"/>
              <a:gd name="connsiteY30" fmla="*/ 5848539 h 7192213"/>
              <a:gd name="connsiteX31" fmla="*/ 5629737 w 5629738"/>
              <a:gd name="connsiteY31" fmla="*/ 6736614 h 7192213"/>
              <a:gd name="connsiteX32" fmla="*/ 5629737 w 5629738"/>
              <a:gd name="connsiteY32" fmla="*/ 7158780 h 7192213"/>
              <a:gd name="connsiteX33" fmla="*/ 5596210 w 5629738"/>
              <a:gd name="connsiteY33" fmla="*/ 7192213 h 7192213"/>
              <a:gd name="connsiteX34" fmla="*/ 1982520 w 5629738"/>
              <a:gd name="connsiteY34" fmla="*/ 7192213 h 7192213"/>
              <a:gd name="connsiteX35" fmla="*/ 1976650 w 5629738"/>
              <a:gd name="connsiteY35" fmla="*/ 7189772 h 7192213"/>
              <a:gd name="connsiteX36" fmla="*/ 64205 w 5629738"/>
              <a:gd name="connsiteY36" fmla="*/ 7189772 h 7192213"/>
              <a:gd name="connsiteX37" fmla="*/ 28826 w 5629738"/>
              <a:gd name="connsiteY37" fmla="*/ 7165867 h 7192213"/>
              <a:gd name="connsiteX38" fmla="*/ 28826 w 5629738"/>
              <a:gd name="connsiteY38" fmla="*/ 6079439 h 7192213"/>
              <a:gd name="connsiteX39" fmla="*/ 18871 w 5629738"/>
              <a:gd name="connsiteY39" fmla="*/ 6043977 h 7192213"/>
              <a:gd name="connsiteX40" fmla="*/ 28826 w 5629738"/>
              <a:gd name="connsiteY40" fmla="*/ 6007501 h 7192213"/>
              <a:gd name="connsiteX41" fmla="*/ 28826 w 5629738"/>
              <a:gd name="connsiteY41" fmla="*/ 5521424 h 7192213"/>
              <a:gd name="connsiteX42" fmla="*/ 28826 w 5629738"/>
              <a:gd name="connsiteY42" fmla="*/ 5456903 h 7192213"/>
              <a:gd name="connsiteX43" fmla="*/ 18216 w 5629738"/>
              <a:gd name="connsiteY43" fmla="*/ 5420866 h 7192213"/>
              <a:gd name="connsiteX44" fmla="*/ 6056 w 5629738"/>
              <a:gd name="connsiteY44" fmla="*/ 5384020 h 7192213"/>
              <a:gd name="connsiteX45" fmla="*/ 815 w 5629738"/>
              <a:gd name="connsiteY45" fmla="*/ 5348515 h 7192213"/>
              <a:gd name="connsiteX46" fmla="*/ 0 w 5629738"/>
              <a:gd name="connsiteY46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6736614 h 7192213"/>
              <a:gd name="connsiteX31" fmla="*/ 5629737 w 5629738"/>
              <a:gd name="connsiteY31" fmla="*/ 7158780 h 7192213"/>
              <a:gd name="connsiteX32" fmla="*/ 5596210 w 5629738"/>
              <a:gd name="connsiteY32" fmla="*/ 7192213 h 7192213"/>
              <a:gd name="connsiteX33" fmla="*/ 1982520 w 5629738"/>
              <a:gd name="connsiteY33" fmla="*/ 7192213 h 7192213"/>
              <a:gd name="connsiteX34" fmla="*/ 1976650 w 5629738"/>
              <a:gd name="connsiteY34" fmla="*/ 7189772 h 7192213"/>
              <a:gd name="connsiteX35" fmla="*/ 64205 w 5629738"/>
              <a:gd name="connsiteY35" fmla="*/ 7189772 h 7192213"/>
              <a:gd name="connsiteX36" fmla="*/ 28826 w 5629738"/>
              <a:gd name="connsiteY36" fmla="*/ 7165867 h 7192213"/>
              <a:gd name="connsiteX37" fmla="*/ 28826 w 5629738"/>
              <a:gd name="connsiteY37" fmla="*/ 6079439 h 7192213"/>
              <a:gd name="connsiteX38" fmla="*/ 18871 w 5629738"/>
              <a:gd name="connsiteY38" fmla="*/ 6043977 h 7192213"/>
              <a:gd name="connsiteX39" fmla="*/ 28826 w 5629738"/>
              <a:gd name="connsiteY39" fmla="*/ 6007501 h 7192213"/>
              <a:gd name="connsiteX40" fmla="*/ 28826 w 5629738"/>
              <a:gd name="connsiteY40" fmla="*/ 5521424 h 7192213"/>
              <a:gd name="connsiteX41" fmla="*/ 28826 w 5629738"/>
              <a:gd name="connsiteY41" fmla="*/ 5456903 h 7192213"/>
              <a:gd name="connsiteX42" fmla="*/ 18216 w 5629738"/>
              <a:gd name="connsiteY42" fmla="*/ 5420866 h 7192213"/>
              <a:gd name="connsiteX43" fmla="*/ 6056 w 5629738"/>
              <a:gd name="connsiteY43" fmla="*/ 5384020 h 7192213"/>
              <a:gd name="connsiteX44" fmla="*/ 815 w 5629738"/>
              <a:gd name="connsiteY44" fmla="*/ 5348515 h 7192213"/>
              <a:gd name="connsiteX45" fmla="*/ 0 w 5629738"/>
              <a:gd name="connsiteY45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7158780 h 7192213"/>
              <a:gd name="connsiteX31" fmla="*/ 5596210 w 5629738"/>
              <a:gd name="connsiteY31" fmla="*/ 7192213 h 7192213"/>
              <a:gd name="connsiteX32" fmla="*/ 1982520 w 5629738"/>
              <a:gd name="connsiteY32" fmla="*/ 7192213 h 7192213"/>
              <a:gd name="connsiteX33" fmla="*/ 1976650 w 5629738"/>
              <a:gd name="connsiteY33" fmla="*/ 7189772 h 7192213"/>
              <a:gd name="connsiteX34" fmla="*/ 64205 w 5629738"/>
              <a:gd name="connsiteY34" fmla="*/ 7189772 h 7192213"/>
              <a:gd name="connsiteX35" fmla="*/ 28826 w 5629738"/>
              <a:gd name="connsiteY35" fmla="*/ 7165867 h 7192213"/>
              <a:gd name="connsiteX36" fmla="*/ 28826 w 5629738"/>
              <a:gd name="connsiteY36" fmla="*/ 6079439 h 7192213"/>
              <a:gd name="connsiteX37" fmla="*/ 18871 w 5629738"/>
              <a:gd name="connsiteY37" fmla="*/ 6043977 h 7192213"/>
              <a:gd name="connsiteX38" fmla="*/ 28826 w 5629738"/>
              <a:gd name="connsiteY38" fmla="*/ 6007501 h 7192213"/>
              <a:gd name="connsiteX39" fmla="*/ 28826 w 5629738"/>
              <a:gd name="connsiteY39" fmla="*/ 5521424 h 7192213"/>
              <a:gd name="connsiteX40" fmla="*/ 28826 w 5629738"/>
              <a:gd name="connsiteY40" fmla="*/ 5456903 h 7192213"/>
              <a:gd name="connsiteX41" fmla="*/ 18216 w 5629738"/>
              <a:gd name="connsiteY41" fmla="*/ 5420866 h 7192213"/>
              <a:gd name="connsiteX42" fmla="*/ 6056 w 5629738"/>
              <a:gd name="connsiteY42" fmla="*/ 5384020 h 7192213"/>
              <a:gd name="connsiteX43" fmla="*/ 815 w 5629738"/>
              <a:gd name="connsiteY43" fmla="*/ 5348515 h 7192213"/>
              <a:gd name="connsiteX44" fmla="*/ 0 w 5629738"/>
              <a:gd name="connsiteY44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7158780 h 7192213"/>
              <a:gd name="connsiteX30" fmla="*/ 5596210 w 5629738"/>
              <a:gd name="connsiteY30" fmla="*/ 7192213 h 7192213"/>
              <a:gd name="connsiteX31" fmla="*/ 1982520 w 5629738"/>
              <a:gd name="connsiteY31" fmla="*/ 7192213 h 7192213"/>
              <a:gd name="connsiteX32" fmla="*/ 1976650 w 5629738"/>
              <a:gd name="connsiteY32" fmla="*/ 7189772 h 7192213"/>
              <a:gd name="connsiteX33" fmla="*/ 64205 w 5629738"/>
              <a:gd name="connsiteY33" fmla="*/ 7189772 h 7192213"/>
              <a:gd name="connsiteX34" fmla="*/ 28826 w 5629738"/>
              <a:gd name="connsiteY34" fmla="*/ 7165867 h 7192213"/>
              <a:gd name="connsiteX35" fmla="*/ 28826 w 5629738"/>
              <a:gd name="connsiteY35" fmla="*/ 6079439 h 7192213"/>
              <a:gd name="connsiteX36" fmla="*/ 18871 w 5629738"/>
              <a:gd name="connsiteY36" fmla="*/ 6043977 h 7192213"/>
              <a:gd name="connsiteX37" fmla="*/ 28826 w 5629738"/>
              <a:gd name="connsiteY37" fmla="*/ 6007501 h 7192213"/>
              <a:gd name="connsiteX38" fmla="*/ 28826 w 5629738"/>
              <a:gd name="connsiteY38" fmla="*/ 5521424 h 7192213"/>
              <a:gd name="connsiteX39" fmla="*/ 28826 w 5629738"/>
              <a:gd name="connsiteY39" fmla="*/ 5456903 h 7192213"/>
              <a:gd name="connsiteX40" fmla="*/ 18216 w 5629738"/>
              <a:gd name="connsiteY40" fmla="*/ 5420866 h 7192213"/>
              <a:gd name="connsiteX41" fmla="*/ 6056 w 5629738"/>
              <a:gd name="connsiteY41" fmla="*/ 5384020 h 7192213"/>
              <a:gd name="connsiteX42" fmla="*/ 815 w 5629738"/>
              <a:gd name="connsiteY42" fmla="*/ 5348515 h 7192213"/>
              <a:gd name="connsiteX43" fmla="*/ 0 w 5629738"/>
              <a:gd name="connsiteY43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1976650 w 5633928"/>
              <a:gd name="connsiteY31" fmla="*/ 7189772 h 7192213"/>
              <a:gd name="connsiteX32" fmla="*/ 64205 w 5633928"/>
              <a:gd name="connsiteY32" fmla="*/ 7189772 h 7192213"/>
              <a:gd name="connsiteX33" fmla="*/ 28826 w 5633928"/>
              <a:gd name="connsiteY33" fmla="*/ 7165867 h 7192213"/>
              <a:gd name="connsiteX34" fmla="*/ 28826 w 5633928"/>
              <a:gd name="connsiteY34" fmla="*/ 6079439 h 7192213"/>
              <a:gd name="connsiteX35" fmla="*/ 18871 w 5633928"/>
              <a:gd name="connsiteY35" fmla="*/ 6043977 h 7192213"/>
              <a:gd name="connsiteX36" fmla="*/ 28826 w 5633928"/>
              <a:gd name="connsiteY36" fmla="*/ 6007501 h 7192213"/>
              <a:gd name="connsiteX37" fmla="*/ 28826 w 5633928"/>
              <a:gd name="connsiteY37" fmla="*/ 5521424 h 7192213"/>
              <a:gd name="connsiteX38" fmla="*/ 28826 w 5633928"/>
              <a:gd name="connsiteY38" fmla="*/ 5456903 h 7192213"/>
              <a:gd name="connsiteX39" fmla="*/ 18216 w 5633928"/>
              <a:gd name="connsiteY39" fmla="*/ 5420866 h 7192213"/>
              <a:gd name="connsiteX40" fmla="*/ 6056 w 5633928"/>
              <a:gd name="connsiteY40" fmla="*/ 5384020 h 7192213"/>
              <a:gd name="connsiteX41" fmla="*/ 815 w 5633928"/>
              <a:gd name="connsiteY41" fmla="*/ 5348515 h 7192213"/>
              <a:gd name="connsiteX42" fmla="*/ 0 w 5633928"/>
              <a:gd name="connsiteY42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64205 w 5633928"/>
              <a:gd name="connsiteY31" fmla="*/ 7189772 h 7192213"/>
              <a:gd name="connsiteX32" fmla="*/ 28826 w 5633928"/>
              <a:gd name="connsiteY32" fmla="*/ 7165867 h 7192213"/>
              <a:gd name="connsiteX33" fmla="*/ 28826 w 5633928"/>
              <a:gd name="connsiteY33" fmla="*/ 6079439 h 7192213"/>
              <a:gd name="connsiteX34" fmla="*/ 18871 w 5633928"/>
              <a:gd name="connsiteY34" fmla="*/ 6043977 h 7192213"/>
              <a:gd name="connsiteX35" fmla="*/ 28826 w 5633928"/>
              <a:gd name="connsiteY35" fmla="*/ 6007501 h 7192213"/>
              <a:gd name="connsiteX36" fmla="*/ 28826 w 5633928"/>
              <a:gd name="connsiteY36" fmla="*/ 5521424 h 7192213"/>
              <a:gd name="connsiteX37" fmla="*/ 28826 w 5633928"/>
              <a:gd name="connsiteY37" fmla="*/ 5456903 h 7192213"/>
              <a:gd name="connsiteX38" fmla="*/ 18216 w 5633928"/>
              <a:gd name="connsiteY38" fmla="*/ 5420866 h 7192213"/>
              <a:gd name="connsiteX39" fmla="*/ 6056 w 5633928"/>
              <a:gd name="connsiteY39" fmla="*/ 5384020 h 7192213"/>
              <a:gd name="connsiteX40" fmla="*/ 815 w 5633928"/>
              <a:gd name="connsiteY40" fmla="*/ 5348515 h 7192213"/>
              <a:gd name="connsiteX41" fmla="*/ 0 w 5633928"/>
              <a:gd name="connsiteY41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64205 w 5633928"/>
              <a:gd name="connsiteY30" fmla="*/ 7189772 h 7192213"/>
              <a:gd name="connsiteX31" fmla="*/ 28826 w 5633928"/>
              <a:gd name="connsiteY31" fmla="*/ 7165867 h 7192213"/>
              <a:gd name="connsiteX32" fmla="*/ 28826 w 5633928"/>
              <a:gd name="connsiteY32" fmla="*/ 6079439 h 7192213"/>
              <a:gd name="connsiteX33" fmla="*/ 18871 w 5633928"/>
              <a:gd name="connsiteY33" fmla="*/ 6043977 h 7192213"/>
              <a:gd name="connsiteX34" fmla="*/ 28826 w 5633928"/>
              <a:gd name="connsiteY34" fmla="*/ 6007501 h 7192213"/>
              <a:gd name="connsiteX35" fmla="*/ 28826 w 5633928"/>
              <a:gd name="connsiteY35" fmla="*/ 5521424 h 7192213"/>
              <a:gd name="connsiteX36" fmla="*/ 28826 w 5633928"/>
              <a:gd name="connsiteY36" fmla="*/ 5456903 h 7192213"/>
              <a:gd name="connsiteX37" fmla="*/ 18216 w 5633928"/>
              <a:gd name="connsiteY37" fmla="*/ 5420866 h 7192213"/>
              <a:gd name="connsiteX38" fmla="*/ 6056 w 5633928"/>
              <a:gd name="connsiteY38" fmla="*/ 5384020 h 7192213"/>
              <a:gd name="connsiteX39" fmla="*/ 815 w 5633928"/>
              <a:gd name="connsiteY39" fmla="*/ 5348515 h 7192213"/>
              <a:gd name="connsiteX40" fmla="*/ 0 w 5633928"/>
              <a:gd name="connsiteY40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5549063 w 5633928"/>
              <a:gd name="connsiteY21" fmla="*/ 0 h 7192213"/>
              <a:gd name="connsiteX22" fmla="*/ 5549068 w 5633928"/>
              <a:gd name="connsiteY22" fmla="*/ 2 h 7192213"/>
              <a:gd name="connsiteX23" fmla="*/ 5553587 w 5633928"/>
              <a:gd name="connsiteY23" fmla="*/ 0 h 7192213"/>
              <a:gd name="connsiteX24" fmla="*/ 5559961 w 5633928"/>
              <a:gd name="connsiteY24" fmla="*/ 3034 h 7192213"/>
              <a:gd name="connsiteX25" fmla="*/ 5596211 w 5633928"/>
              <a:gd name="connsiteY25" fmla="*/ 3034 h 7192213"/>
              <a:gd name="connsiteX26" fmla="*/ 5629738 w 5633928"/>
              <a:gd name="connsiteY26" fmla="*/ 36562 h 7192213"/>
              <a:gd name="connsiteX27" fmla="*/ 5629737 w 5633928"/>
              <a:gd name="connsiteY27" fmla="*/ 7158780 h 7192213"/>
              <a:gd name="connsiteX28" fmla="*/ 5596210 w 5633928"/>
              <a:gd name="connsiteY28" fmla="*/ 7192213 h 7192213"/>
              <a:gd name="connsiteX29" fmla="*/ 64205 w 5633928"/>
              <a:gd name="connsiteY29" fmla="*/ 7189772 h 7192213"/>
              <a:gd name="connsiteX30" fmla="*/ 28826 w 5633928"/>
              <a:gd name="connsiteY30" fmla="*/ 7165867 h 7192213"/>
              <a:gd name="connsiteX31" fmla="*/ 28826 w 5633928"/>
              <a:gd name="connsiteY31" fmla="*/ 6079439 h 7192213"/>
              <a:gd name="connsiteX32" fmla="*/ 18871 w 5633928"/>
              <a:gd name="connsiteY32" fmla="*/ 6043977 h 7192213"/>
              <a:gd name="connsiteX33" fmla="*/ 28826 w 5633928"/>
              <a:gd name="connsiteY33" fmla="*/ 6007501 h 7192213"/>
              <a:gd name="connsiteX34" fmla="*/ 28826 w 5633928"/>
              <a:gd name="connsiteY34" fmla="*/ 5521424 h 7192213"/>
              <a:gd name="connsiteX35" fmla="*/ 28826 w 5633928"/>
              <a:gd name="connsiteY35" fmla="*/ 5456903 h 7192213"/>
              <a:gd name="connsiteX36" fmla="*/ 18216 w 5633928"/>
              <a:gd name="connsiteY36" fmla="*/ 5420866 h 7192213"/>
              <a:gd name="connsiteX37" fmla="*/ 6056 w 5633928"/>
              <a:gd name="connsiteY37" fmla="*/ 5384020 h 7192213"/>
              <a:gd name="connsiteX38" fmla="*/ 815 w 5633928"/>
              <a:gd name="connsiteY38" fmla="*/ 5348515 h 7192213"/>
              <a:gd name="connsiteX39" fmla="*/ 0 w 5633928"/>
              <a:gd name="connsiteY39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59961 w 5633928"/>
              <a:gd name="connsiteY23" fmla="*/ 3034 h 7192213"/>
              <a:gd name="connsiteX24" fmla="*/ 5596211 w 5633928"/>
              <a:gd name="connsiteY24" fmla="*/ 3034 h 7192213"/>
              <a:gd name="connsiteX25" fmla="*/ 5629738 w 5633928"/>
              <a:gd name="connsiteY25" fmla="*/ 36562 h 7192213"/>
              <a:gd name="connsiteX26" fmla="*/ 5629737 w 5633928"/>
              <a:gd name="connsiteY26" fmla="*/ 7158780 h 7192213"/>
              <a:gd name="connsiteX27" fmla="*/ 5596210 w 5633928"/>
              <a:gd name="connsiteY27" fmla="*/ 7192213 h 7192213"/>
              <a:gd name="connsiteX28" fmla="*/ 64205 w 5633928"/>
              <a:gd name="connsiteY28" fmla="*/ 7189772 h 7192213"/>
              <a:gd name="connsiteX29" fmla="*/ 28826 w 5633928"/>
              <a:gd name="connsiteY29" fmla="*/ 7165867 h 7192213"/>
              <a:gd name="connsiteX30" fmla="*/ 28826 w 5633928"/>
              <a:gd name="connsiteY30" fmla="*/ 6079439 h 7192213"/>
              <a:gd name="connsiteX31" fmla="*/ 18871 w 5633928"/>
              <a:gd name="connsiteY31" fmla="*/ 6043977 h 7192213"/>
              <a:gd name="connsiteX32" fmla="*/ 28826 w 5633928"/>
              <a:gd name="connsiteY32" fmla="*/ 6007501 h 7192213"/>
              <a:gd name="connsiteX33" fmla="*/ 28826 w 5633928"/>
              <a:gd name="connsiteY33" fmla="*/ 5521424 h 7192213"/>
              <a:gd name="connsiteX34" fmla="*/ 28826 w 5633928"/>
              <a:gd name="connsiteY34" fmla="*/ 5456903 h 7192213"/>
              <a:gd name="connsiteX35" fmla="*/ 18216 w 5633928"/>
              <a:gd name="connsiteY35" fmla="*/ 5420866 h 7192213"/>
              <a:gd name="connsiteX36" fmla="*/ 6056 w 5633928"/>
              <a:gd name="connsiteY36" fmla="*/ 5384020 h 7192213"/>
              <a:gd name="connsiteX37" fmla="*/ 815 w 5633928"/>
              <a:gd name="connsiteY37" fmla="*/ 5348515 h 7192213"/>
              <a:gd name="connsiteX38" fmla="*/ 0 w 5633928"/>
              <a:gd name="connsiteY38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96211 w 5633928"/>
              <a:gd name="connsiteY23" fmla="*/ 3034 h 7192213"/>
              <a:gd name="connsiteX24" fmla="*/ 5629738 w 5633928"/>
              <a:gd name="connsiteY24" fmla="*/ 36562 h 7192213"/>
              <a:gd name="connsiteX25" fmla="*/ 5629737 w 5633928"/>
              <a:gd name="connsiteY25" fmla="*/ 7158780 h 7192213"/>
              <a:gd name="connsiteX26" fmla="*/ 5596210 w 5633928"/>
              <a:gd name="connsiteY26" fmla="*/ 7192213 h 7192213"/>
              <a:gd name="connsiteX27" fmla="*/ 64205 w 5633928"/>
              <a:gd name="connsiteY27" fmla="*/ 7189772 h 7192213"/>
              <a:gd name="connsiteX28" fmla="*/ 28826 w 5633928"/>
              <a:gd name="connsiteY28" fmla="*/ 7165867 h 7192213"/>
              <a:gd name="connsiteX29" fmla="*/ 28826 w 5633928"/>
              <a:gd name="connsiteY29" fmla="*/ 6079439 h 7192213"/>
              <a:gd name="connsiteX30" fmla="*/ 18871 w 5633928"/>
              <a:gd name="connsiteY30" fmla="*/ 6043977 h 7192213"/>
              <a:gd name="connsiteX31" fmla="*/ 28826 w 5633928"/>
              <a:gd name="connsiteY31" fmla="*/ 6007501 h 7192213"/>
              <a:gd name="connsiteX32" fmla="*/ 28826 w 5633928"/>
              <a:gd name="connsiteY32" fmla="*/ 5521424 h 7192213"/>
              <a:gd name="connsiteX33" fmla="*/ 28826 w 5633928"/>
              <a:gd name="connsiteY33" fmla="*/ 5456903 h 7192213"/>
              <a:gd name="connsiteX34" fmla="*/ 18216 w 5633928"/>
              <a:gd name="connsiteY34" fmla="*/ 5420866 h 7192213"/>
              <a:gd name="connsiteX35" fmla="*/ 6056 w 5633928"/>
              <a:gd name="connsiteY35" fmla="*/ 5384020 h 7192213"/>
              <a:gd name="connsiteX36" fmla="*/ 815 w 5633928"/>
              <a:gd name="connsiteY36" fmla="*/ 5348515 h 7192213"/>
              <a:gd name="connsiteX37" fmla="*/ 0 w 5633928"/>
              <a:gd name="connsiteY37" fmla="*/ 5321182 h 719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33928" h="7192213">
                <a:moveTo>
                  <a:pt x="0" y="5321182"/>
                </a:moveTo>
                <a:lnTo>
                  <a:pt x="7176" y="5292545"/>
                </a:lnTo>
                <a:cubicBezTo>
                  <a:pt x="7874" y="5284550"/>
                  <a:pt x="3408" y="5282436"/>
                  <a:pt x="4191" y="5273215"/>
                </a:cubicBezTo>
                <a:lnTo>
                  <a:pt x="11880" y="5237214"/>
                </a:lnTo>
                <a:lnTo>
                  <a:pt x="18963" y="5184548"/>
                </a:lnTo>
                <a:lnTo>
                  <a:pt x="26514" y="5148294"/>
                </a:lnTo>
                <a:lnTo>
                  <a:pt x="28826" y="5141304"/>
                </a:lnTo>
                <a:lnTo>
                  <a:pt x="28826" y="4904080"/>
                </a:lnTo>
                <a:lnTo>
                  <a:pt x="26241" y="4886580"/>
                </a:lnTo>
                <a:lnTo>
                  <a:pt x="28826" y="4827542"/>
                </a:lnTo>
                <a:lnTo>
                  <a:pt x="25306" y="4818968"/>
                </a:lnTo>
                <a:lnTo>
                  <a:pt x="28826" y="4761248"/>
                </a:lnTo>
                <a:cubicBezTo>
                  <a:pt x="28328" y="4742134"/>
                  <a:pt x="29114" y="4709012"/>
                  <a:pt x="25835" y="4698008"/>
                </a:cubicBezTo>
                <a:lnTo>
                  <a:pt x="17801" y="4693286"/>
                </a:lnTo>
                <a:lnTo>
                  <a:pt x="17096" y="4679416"/>
                </a:lnTo>
                <a:cubicBezTo>
                  <a:pt x="17711" y="4678402"/>
                  <a:pt x="17198" y="4658407"/>
                  <a:pt x="17250" y="4657582"/>
                </a:cubicBezTo>
                <a:lnTo>
                  <a:pt x="25682" y="4608673"/>
                </a:lnTo>
                <a:lnTo>
                  <a:pt x="20696" y="27254"/>
                </a:lnTo>
                <a:cubicBezTo>
                  <a:pt x="28640" y="13408"/>
                  <a:pt x="30825" y="11178"/>
                  <a:pt x="44529" y="3139"/>
                </a:cubicBezTo>
                <a:lnTo>
                  <a:pt x="64219" y="24"/>
                </a:lnTo>
                <a:lnTo>
                  <a:pt x="5549063" y="0"/>
                </a:lnTo>
                <a:cubicBezTo>
                  <a:pt x="5549065" y="1"/>
                  <a:pt x="5549066" y="2"/>
                  <a:pt x="5549068" y="2"/>
                </a:cubicBezTo>
                <a:lnTo>
                  <a:pt x="5553587" y="0"/>
                </a:lnTo>
                <a:lnTo>
                  <a:pt x="5596211" y="3034"/>
                </a:lnTo>
                <a:cubicBezTo>
                  <a:pt x="5614708" y="3086"/>
                  <a:pt x="5629691" y="18066"/>
                  <a:pt x="5629738" y="36562"/>
                </a:cubicBezTo>
                <a:cubicBezTo>
                  <a:pt x="5635326" y="1229186"/>
                  <a:pt x="5635325" y="5966172"/>
                  <a:pt x="5629737" y="7158780"/>
                </a:cubicBezTo>
                <a:cubicBezTo>
                  <a:pt x="5629632" y="7177240"/>
                  <a:pt x="5614669" y="7192165"/>
                  <a:pt x="5596210" y="7192213"/>
                </a:cubicBezTo>
                <a:lnTo>
                  <a:pt x="64205" y="7189772"/>
                </a:lnTo>
                <a:cubicBezTo>
                  <a:pt x="44670" y="7189697"/>
                  <a:pt x="28876" y="7179028"/>
                  <a:pt x="28826" y="7165867"/>
                </a:cubicBezTo>
                <a:lnTo>
                  <a:pt x="28826" y="6079439"/>
                </a:lnTo>
                <a:lnTo>
                  <a:pt x="18871" y="6043977"/>
                </a:lnTo>
                <a:cubicBezTo>
                  <a:pt x="19309" y="6024074"/>
                  <a:pt x="25508" y="6019660"/>
                  <a:pt x="28826" y="6007501"/>
                </a:cubicBezTo>
                <a:lnTo>
                  <a:pt x="28826" y="5521424"/>
                </a:lnTo>
                <a:lnTo>
                  <a:pt x="28826" y="5456903"/>
                </a:lnTo>
                <a:lnTo>
                  <a:pt x="18216" y="5420866"/>
                </a:lnTo>
                <a:cubicBezTo>
                  <a:pt x="26699" y="5406368"/>
                  <a:pt x="10111" y="5395765"/>
                  <a:pt x="6056" y="5384020"/>
                </a:cubicBezTo>
                <a:lnTo>
                  <a:pt x="815" y="5348515"/>
                </a:lnTo>
                <a:cubicBezTo>
                  <a:pt x="543" y="5339404"/>
                  <a:pt x="272" y="5330293"/>
                  <a:pt x="0" y="5321182"/>
                </a:cubicBezTo>
                <a:close/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EFBEF-E4CC-31BF-2FFC-E9C843D8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20000">
            <a:off x="4726818" y="1115906"/>
            <a:ext cx="6756845" cy="452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B58A1-FB1D-B8CB-4292-4D7C62CB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138575"/>
            <a:ext cx="4876800" cy="3309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600"/>
              <a:t>Are restaurants in expensive cities better rated?  </a:t>
            </a:r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D3D3051-D223-4825-BE7D-C711315EE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520C5DCB-EAA5-4FFC-AA6E-08F8338DD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C2C538F1-2196-4569-BA87-03877D514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D996DBDC-43C7-4705-94D0-B810DD691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C9F89986-CE0E-45E8-A509-FA70F6E3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0847B228-7D3B-4853-8273-2B7CDAF9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691138">
            <a:off x="10900084" y="526149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4" name="Group 2054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56" name="Group 2055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58" name="Straight Connector 2057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9" name="Straight Connector 2058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5" name="Oval 2056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076" name="Rectangle 2060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Rectangle 2062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81674" y="478435"/>
            <a:ext cx="7411319" cy="56121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Freeform: Shape 2064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5313971" y="-448352"/>
            <a:ext cx="5762562" cy="7461412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747715" h="7476434">
                <a:moveTo>
                  <a:pt x="51" y="7156095"/>
                </a:moveTo>
                <a:cubicBezTo>
                  <a:pt x="124190" y="4787390"/>
                  <a:pt x="248330" y="2418685"/>
                  <a:pt x="372468" y="49980"/>
                </a:cubicBezTo>
                <a:cubicBezTo>
                  <a:pt x="373654" y="27351"/>
                  <a:pt x="405522" y="-1158"/>
                  <a:pt x="428298" y="36"/>
                </a:cubicBezTo>
                <a:lnTo>
                  <a:pt x="1260896" y="43670"/>
                </a:lnTo>
                <a:lnTo>
                  <a:pt x="1260903" y="43667"/>
                </a:lnTo>
                <a:lnTo>
                  <a:pt x="5703188" y="276477"/>
                </a:lnTo>
                <a:cubicBezTo>
                  <a:pt x="5714585" y="277107"/>
                  <a:pt x="5724660" y="282250"/>
                  <a:pt x="5731744" y="290068"/>
                </a:cubicBezTo>
                <a:lnTo>
                  <a:pt x="5737944" y="307379"/>
                </a:lnTo>
                <a:lnTo>
                  <a:pt x="5747715" y="310316"/>
                </a:lnTo>
                <a:cubicBezTo>
                  <a:pt x="5746977" y="322786"/>
                  <a:pt x="5743096" y="355617"/>
                  <a:pt x="5742359" y="368088"/>
                </a:cubicBezTo>
                <a:lnTo>
                  <a:pt x="5729800" y="582441"/>
                </a:lnTo>
                <a:lnTo>
                  <a:pt x="5729763" y="583226"/>
                </a:lnTo>
                <a:cubicBezTo>
                  <a:pt x="5722428" y="733989"/>
                  <a:pt x="5713606" y="911960"/>
                  <a:pt x="5703604" y="1111310"/>
                </a:cubicBezTo>
                <a:lnTo>
                  <a:pt x="5701408" y="1154921"/>
                </a:lnTo>
                <a:lnTo>
                  <a:pt x="5702723" y="1160573"/>
                </a:lnTo>
                <a:cubicBezTo>
                  <a:pt x="5703803" y="1166988"/>
                  <a:pt x="5704640" y="1175774"/>
                  <a:pt x="5704569" y="1189001"/>
                </a:cubicBezTo>
                <a:cubicBezTo>
                  <a:pt x="5691019" y="1221169"/>
                  <a:pt x="5716594" y="1265177"/>
                  <a:pt x="5698571" y="1305093"/>
                </a:cubicBezTo>
                <a:cubicBezTo>
                  <a:pt x="5693911" y="1319772"/>
                  <a:pt x="5691545" y="1365200"/>
                  <a:pt x="5698439" y="1373782"/>
                </a:cubicBezTo>
                <a:cubicBezTo>
                  <a:pt x="5699458" y="1383251"/>
                  <a:pt x="5696136" y="1394305"/>
                  <a:pt x="5703819" y="1398663"/>
                </a:cubicBezTo>
                <a:cubicBezTo>
                  <a:pt x="5704940" y="1430445"/>
                  <a:pt x="5706050" y="1527461"/>
                  <a:pt x="5705163" y="1564478"/>
                </a:cubicBezTo>
                <a:cubicBezTo>
                  <a:pt x="5704796" y="1577686"/>
                  <a:pt x="5698864" y="1607559"/>
                  <a:pt x="5698497" y="1620768"/>
                </a:cubicBezTo>
                <a:cubicBezTo>
                  <a:pt x="5692571" y="1683165"/>
                  <a:pt x="5688920" y="1698353"/>
                  <a:pt x="5682815" y="1736849"/>
                </a:cubicBezTo>
                <a:cubicBezTo>
                  <a:pt x="5683151" y="1766510"/>
                  <a:pt x="5683487" y="1796170"/>
                  <a:pt x="5683823" y="1825831"/>
                </a:cubicBezTo>
                <a:lnTo>
                  <a:pt x="5677720" y="1838743"/>
                </a:lnTo>
                <a:cubicBezTo>
                  <a:pt x="5673913" y="1853643"/>
                  <a:pt x="5672993" y="1870248"/>
                  <a:pt x="5671230" y="1885441"/>
                </a:cubicBezTo>
                <a:lnTo>
                  <a:pt x="5662929" y="1912918"/>
                </a:lnTo>
                <a:lnTo>
                  <a:pt x="5658020" y="2008900"/>
                </a:lnTo>
                <a:lnTo>
                  <a:pt x="5650780" y="2149876"/>
                </a:lnTo>
                <a:lnTo>
                  <a:pt x="5651025" y="2150933"/>
                </a:lnTo>
                <a:cubicBezTo>
                  <a:pt x="5652105" y="2157348"/>
                  <a:pt x="5652942" y="2166133"/>
                  <a:pt x="5652871" y="2179360"/>
                </a:cubicBezTo>
                <a:cubicBezTo>
                  <a:pt x="5639321" y="2211528"/>
                  <a:pt x="5664896" y="2255536"/>
                  <a:pt x="5646872" y="2295452"/>
                </a:cubicBezTo>
                <a:cubicBezTo>
                  <a:pt x="5642213" y="2310133"/>
                  <a:pt x="5639848" y="2355559"/>
                  <a:pt x="5646741" y="2364141"/>
                </a:cubicBezTo>
                <a:cubicBezTo>
                  <a:pt x="5647760" y="2373611"/>
                  <a:pt x="5650256" y="2384651"/>
                  <a:pt x="5657938" y="2389009"/>
                </a:cubicBezTo>
                <a:cubicBezTo>
                  <a:pt x="5636135" y="2742946"/>
                  <a:pt x="5586710" y="3553874"/>
                  <a:pt x="5533444" y="4422183"/>
                </a:cubicBezTo>
                <a:lnTo>
                  <a:pt x="5526370" y="4537395"/>
                </a:lnTo>
                <a:lnTo>
                  <a:pt x="5503188" y="4975984"/>
                </a:lnTo>
                <a:cubicBezTo>
                  <a:pt x="5446496" y="6045372"/>
                  <a:pt x="5395355" y="6990311"/>
                  <a:pt x="5369324" y="7437603"/>
                </a:cubicBezTo>
                <a:cubicBezTo>
                  <a:pt x="5368009" y="7460204"/>
                  <a:pt x="5348609" y="7477516"/>
                  <a:pt x="5325855" y="7476382"/>
                </a:cubicBezTo>
                <a:lnTo>
                  <a:pt x="4493251" y="7432748"/>
                </a:lnTo>
                <a:lnTo>
                  <a:pt x="4493249" y="7432748"/>
                </a:lnTo>
                <a:lnTo>
                  <a:pt x="39226" y="7199323"/>
                </a:lnTo>
                <a:lnTo>
                  <a:pt x="28872" y="7194396"/>
                </a:lnTo>
                <a:lnTo>
                  <a:pt x="23220" y="7194103"/>
                </a:lnTo>
                <a:lnTo>
                  <a:pt x="23354" y="7191771"/>
                </a:lnTo>
                <a:lnTo>
                  <a:pt x="10670" y="7185736"/>
                </a:lnTo>
                <a:cubicBezTo>
                  <a:pt x="3585" y="7177918"/>
                  <a:pt x="-510" y="7167425"/>
                  <a:pt x="51" y="71560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CD59E0-91D2-ECD7-4D2B-993F8149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1251">
            <a:off x="4791025" y="1753259"/>
            <a:ext cx="6814585" cy="303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59F6E-0796-FD6B-6CEF-9848C3B9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682945"/>
            <a:ext cx="4451132" cy="3101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Do mexian restaruants in border states fare better?</a:t>
            </a:r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3BEA892B-8C13-4097-9211-8894FB81B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246142">
            <a:off x="10976334" y="-447338"/>
            <a:ext cx="444795" cy="205837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64AF36-4E8E-4205-B8DE-FFA5665C9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70" name="Group 2069">
              <a:extLst>
                <a:ext uri="{FF2B5EF4-FFF2-40B4-BE49-F238E27FC236}">
                  <a16:creationId xmlns:a16="http://schemas.microsoft.com/office/drawing/2014/main" id="{19823D03-625A-44AF-9047-BEBE5E2D6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72" name="Straight Connector 2071">
                <a:extLst>
                  <a:ext uri="{FF2B5EF4-FFF2-40B4-BE49-F238E27FC236}">
                    <a16:creationId xmlns:a16="http://schemas.microsoft.com/office/drawing/2014/main" id="{3861FA53-1B2D-42E4-917A-1EFD6335A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Straight Connector 2072">
                <a:extLst>
                  <a:ext uri="{FF2B5EF4-FFF2-40B4-BE49-F238E27FC236}">
                    <a16:creationId xmlns:a16="http://schemas.microsoft.com/office/drawing/2014/main" id="{1868A989-D930-4AD4-B238-66F018914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83729635-CDB3-4134-BFCD-E66EF4736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080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B6DD6F-E168-490A-A0B2-699190DC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47920">
            <a:off x="849621" y="915045"/>
            <a:ext cx="5446522" cy="431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147920">
            <a:off x="1514337" y="447284"/>
            <a:ext cx="4122174" cy="5235577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Vegan tacos">
            <a:extLst>
              <a:ext uri="{FF2B5EF4-FFF2-40B4-BE49-F238E27FC236}">
                <a16:creationId xmlns:a16="http://schemas.microsoft.com/office/drawing/2014/main" id="{CC96B6D8-5733-D90E-7339-10891507A3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7647" r="-2" b="-2"/>
          <a:stretch/>
        </p:blipFill>
        <p:spPr>
          <a:xfrm>
            <a:off x="816531" y="833610"/>
            <a:ext cx="5517787" cy="4472333"/>
          </a:xfrm>
          <a:custGeom>
            <a:avLst/>
            <a:gdLst/>
            <a:ahLst/>
            <a:cxnLst/>
            <a:rect l="l" t="t" r="r" b="b"/>
            <a:pathLst>
              <a:path w="5517787" h="4472333">
                <a:moveTo>
                  <a:pt x="5199334" y="0"/>
                </a:moveTo>
                <a:cubicBezTo>
                  <a:pt x="5209814" y="5031"/>
                  <a:pt x="5211549" y="6498"/>
                  <a:pt x="5218118" y="16022"/>
                </a:cubicBezTo>
                <a:lnTo>
                  <a:pt x="5221430" y="30155"/>
                </a:lnTo>
                <a:cubicBezTo>
                  <a:pt x="5233761" y="196710"/>
                  <a:pt x="5255167" y="487447"/>
                  <a:pt x="5281101" y="840236"/>
                </a:cubicBezTo>
                <a:lnTo>
                  <a:pt x="5282551" y="859969"/>
                </a:lnTo>
                <a:lnTo>
                  <a:pt x="5282562" y="859986"/>
                </a:lnTo>
                <a:lnTo>
                  <a:pt x="5517712" y="4061104"/>
                </a:lnTo>
                <a:cubicBezTo>
                  <a:pt x="5518872" y="4077535"/>
                  <a:pt x="5506545" y="4091821"/>
                  <a:pt x="5490120" y="4093069"/>
                </a:cubicBezTo>
                <a:cubicBezTo>
                  <a:pt x="4625183" y="4161596"/>
                  <a:pt x="1193739" y="4413665"/>
                  <a:pt x="328087" y="4472264"/>
                </a:cubicBezTo>
                <a:cubicBezTo>
                  <a:pt x="311684" y="4473376"/>
                  <a:pt x="297453" y="4461060"/>
                  <a:pt x="296206" y="4444668"/>
                </a:cubicBezTo>
                <a:lnTo>
                  <a:pt x="293235" y="4404230"/>
                </a:lnTo>
                <a:lnTo>
                  <a:pt x="293234" y="4404228"/>
                </a:lnTo>
                <a:lnTo>
                  <a:pt x="94" y="413698"/>
                </a:lnTo>
                <a:cubicBezTo>
                  <a:pt x="-893" y="399508"/>
                  <a:pt x="6013" y="387469"/>
                  <a:pt x="15568" y="386729"/>
                </a:cubicBezTo>
                <a:lnTo>
                  <a:pt x="804553" y="328772"/>
                </a:lnTo>
                <a:lnTo>
                  <a:pt x="829775" y="319650"/>
                </a:lnTo>
                <a:cubicBezTo>
                  <a:pt x="844253" y="318907"/>
                  <a:pt x="847789" y="323174"/>
                  <a:pt x="856796" y="324934"/>
                </a:cubicBezTo>
                <a:lnTo>
                  <a:pt x="1209795" y="299003"/>
                </a:lnTo>
                <a:lnTo>
                  <a:pt x="1256651" y="295561"/>
                </a:lnTo>
                <a:lnTo>
                  <a:pt x="1282256" y="285933"/>
                </a:lnTo>
                <a:cubicBezTo>
                  <a:pt x="1293236" y="291321"/>
                  <a:pt x="1300052" y="278709"/>
                  <a:pt x="1308365" y="275138"/>
                </a:cubicBezTo>
                <a:lnTo>
                  <a:pt x="1333870" y="269436"/>
                </a:lnTo>
                <a:lnTo>
                  <a:pt x="1353677" y="267388"/>
                </a:lnTo>
                <a:lnTo>
                  <a:pt x="1374856" y="271072"/>
                </a:lnTo>
                <a:cubicBezTo>
                  <a:pt x="1380699" y="271151"/>
                  <a:pt x="1381996" y="267795"/>
                  <a:pt x="1388735" y="267872"/>
                </a:cubicBezTo>
                <a:lnTo>
                  <a:pt x="1415290" y="271536"/>
                </a:lnTo>
                <a:lnTo>
                  <a:pt x="1453914" y="273870"/>
                </a:lnTo>
                <a:lnTo>
                  <a:pt x="1480645" y="277419"/>
                </a:lnTo>
                <a:lnTo>
                  <a:pt x="1485845" y="278725"/>
                </a:lnTo>
                <a:lnTo>
                  <a:pt x="1658122" y="266069"/>
                </a:lnTo>
                <a:lnTo>
                  <a:pt x="1670693" y="263259"/>
                </a:lnTo>
                <a:lnTo>
                  <a:pt x="1713706" y="261986"/>
                </a:lnTo>
                <a:lnTo>
                  <a:pt x="1719744" y="258972"/>
                </a:lnTo>
                <a:lnTo>
                  <a:pt x="1761849" y="258450"/>
                </a:lnTo>
                <a:cubicBezTo>
                  <a:pt x="1775704" y="257068"/>
                  <a:pt x="1799799" y="255872"/>
                  <a:pt x="1807616" y="252905"/>
                </a:cubicBezTo>
                <a:lnTo>
                  <a:pt x="1810616" y="246818"/>
                </a:lnTo>
                <a:lnTo>
                  <a:pt x="1820651" y="245565"/>
                </a:lnTo>
                <a:cubicBezTo>
                  <a:pt x="1821421" y="245959"/>
                  <a:pt x="1835914" y="244519"/>
                  <a:pt x="1836516" y="244513"/>
                </a:cubicBezTo>
                <a:lnTo>
                  <a:pt x="1872484" y="24802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A0F16-54E1-DAA0-8960-0DF9304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606" y="939799"/>
            <a:ext cx="5781863" cy="1659965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MX" sz="3100"/>
              <a:t>Is being reviewed as a SPICY restaurant good for your rating?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A60060-A93B-4C68-8571-20F442790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88475">
            <a:off x="3292902" y="4288917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E95D-EDE2-33FE-C99F-F4AC0487F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968" y="2961280"/>
            <a:ext cx="3902381" cy="3210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Review 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'Chips and salsa were good but you had to pay for them including salsa picante which was perfectly spicy. Food was tasty and margaritas were refreshing. I had the tacos and were pretty good.'</a:t>
            </a:r>
            <a:endParaRPr lang="en-MX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6403E5-67F9-43E6-B7B1-C07EFE0A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9C7E316-2CF6-48D0-A945-584817B6F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C26CD1D-43A2-4516-BC5E-0704D3B106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6C5BDD-D91A-4A8D-9365-C3DCE47B2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59A4D5-BA77-45AB-849F-FAF78F871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93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080" name="Group 307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082" name="Straight Connector 308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3" name="Straight Connector 308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81674" y="478435"/>
            <a:ext cx="7411319" cy="56121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5313971" y="-448352"/>
            <a:ext cx="5762562" cy="7461412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747715" h="7476434">
                <a:moveTo>
                  <a:pt x="51" y="7156095"/>
                </a:moveTo>
                <a:cubicBezTo>
                  <a:pt x="124190" y="4787390"/>
                  <a:pt x="248330" y="2418685"/>
                  <a:pt x="372468" y="49980"/>
                </a:cubicBezTo>
                <a:cubicBezTo>
                  <a:pt x="373654" y="27351"/>
                  <a:pt x="405522" y="-1158"/>
                  <a:pt x="428298" y="36"/>
                </a:cubicBezTo>
                <a:lnTo>
                  <a:pt x="1260896" y="43670"/>
                </a:lnTo>
                <a:lnTo>
                  <a:pt x="1260903" y="43667"/>
                </a:lnTo>
                <a:lnTo>
                  <a:pt x="5703188" y="276477"/>
                </a:lnTo>
                <a:cubicBezTo>
                  <a:pt x="5714585" y="277107"/>
                  <a:pt x="5724660" y="282250"/>
                  <a:pt x="5731744" y="290068"/>
                </a:cubicBezTo>
                <a:lnTo>
                  <a:pt x="5737944" y="307379"/>
                </a:lnTo>
                <a:lnTo>
                  <a:pt x="5747715" y="310316"/>
                </a:lnTo>
                <a:cubicBezTo>
                  <a:pt x="5746977" y="322786"/>
                  <a:pt x="5743096" y="355617"/>
                  <a:pt x="5742359" y="368088"/>
                </a:cubicBezTo>
                <a:lnTo>
                  <a:pt x="5729800" y="582441"/>
                </a:lnTo>
                <a:lnTo>
                  <a:pt x="5729763" y="583226"/>
                </a:lnTo>
                <a:cubicBezTo>
                  <a:pt x="5722428" y="733989"/>
                  <a:pt x="5713606" y="911960"/>
                  <a:pt x="5703604" y="1111310"/>
                </a:cubicBezTo>
                <a:lnTo>
                  <a:pt x="5701408" y="1154921"/>
                </a:lnTo>
                <a:lnTo>
                  <a:pt x="5702723" y="1160573"/>
                </a:lnTo>
                <a:cubicBezTo>
                  <a:pt x="5703803" y="1166988"/>
                  <a:pt x="5704640" y="1175774"/>
                  <a:pt x="5704569" y="1189001"/>
                </a:cubicBezTo>
                <a:cubicBezTo>
                  <a:pt x="5691019" y="1221169"/>
                  <a:pt x="5716594" y="1265177"/>
                  <a:pt x="5698571" y="1305093"/>
                </a:cubicBezTo>
                <a:cubicBezTo>
                  <a:pt x="5693911" y="1319772"/>
                  <a:pt x="5691545" y="1365200"/>
                  <a:pt x="5698439" y="1373782"/>
                </a:cubicBezTo>
                <a:cubicBezTo>
                  <a:pt x="5699458" y="1383251"/>
                  <a:pt x="5696136" y="1394305"/>
                  <a:pt x="5703819" y="1398663"/>
                </a:cubicBezTo>
                <a:cubicBezTo>
                  <a:pt x="5704940" y="1430445"/>
                  <a:pt x="5706050" y="1527461"/>
                  <a:pt x="5705163" y="1564478"/>
                </a:cubicBezTo>
                <a:cubicBezTo>
                  <a:pt x="5704796" y="1577686"/>
                  <a:pt x="5698864" y="1607559"/>
                  <a:pt x="5698497" y="1620768"/>
                </a:cubicBezTo>
                <a:cubicBezTo>
                  <a:pt x="5692571" y="1683165"/>
                  <a:pt x="5688920" y="1698353"/>
                  <a:pt x="5682815" y="1736849"/>
                </a:cubicBezTo>
                <a:cubicBezTo>
                  <a:pt x="5683151" y="1766510"/>
                  <a:pt x="5683487" y="1796170"/>
                  <a:pt x="5683823" y="1825831"/>
                </a:cubicBezTo>
                <a:lnTo>
                  <a:pt x="5677720" y="1838743"/>
                </a:lnTo>
                <a:cubicBezTo>
                  <a:pt x="5673913" y="1853643"/>
                  <a:pt x="5672993" y="1870248"/>
                  <a:pt x="5671230" y="1885441"/>
                </a:cubicBezTo>
                <a:lnTo>
                  <a:pt x="5662929" y="1912918"/>
                </a:lnTo>
                <a:lnTo>
                  <a:pt x="5658020" y="2008900"/>
                </a:lnTo>
                <a:lnTo>
                  <a:pt x="5650780" y="2149876"/>
                </a:lnTo>
                <a:lnTo>
                  <a:pt x="5651025" y="2150933"/>
                </a:lnTo>
                <a:cubicBezTo>
                  <a:pt x="5652105" y="2157348"/>
                  <a:pt x="5652942" y="2166133"/>
                  <a:pt x="5652871" y="2179360"/>
                </a:cubicBezTo>
                <a:cubicBezTo>
                  <a:pt x="5639321" y="2211528"/>
                  <a:pt x="5664896" y="2255536"/>
                  <a:pt x="5646872" y="2295452"/>
                </a:cubicBezTo>
                <a:cubicBezTo>
                  <a:pt x="5642213" y="2310133"/>
                  <a:pt x="5639848" y="2355559"/>
                  <a:pt x="5646741" y="2364141"/>
                </a:cubicBezTo>
                <a:cubicBezTo>
                  <a:pt x="5647760" y="2373611"/>
                  <a:pt x="5650256" y="2384651"/>
                  <a:pt x="5657938" y="2389009"/>
                </a:cubicBezTo>
                <a:cubicBezTo>
                  <a:pt x="5636135" y="2742946"/>
                  <a:pt x="5586710" y="3553874"/>
                  <a:pt x="5533444" y="4422183"/>
                </a:cubicBezTo>
                <a:lnTo>
                  <a:pt x="5526370" y="4537395"/>
                </a:lnTo>
                <a:lnTo>
                  <a:pt x="5503188" y="4975984"/>
                </a:lnTo>
                <a:cubicBezTo>
                  <a:pt x="5446496" y="6045372"/>
                  <a:pt x="5395355" y="6990311"/>
                  <a:pt x="5369324" y="7437603"/>
                </a:cubicBezTo>
                <a:cubicBezTo>
                  <a:pt x="5368009" y="7460204"/>
                  <a:pt x="5348609" y="7477516"/>
                  <a:pt x="5325855" y="7476382"/>
                </a:cubicBezTo>
                <a:lnTo>
                  <a:pt x="4493251" y="7432748"/>
                </a:lnTo>
                <a:lnTo>
                  <a:pt x="4493249" y="7432748"/>
                </a:lnTo>
                <a:lnTo>
                  <a:pt x="39226" y="7199323"/>
                </a:lnTo>
                <a:lnTo>
                  <a:pt x="28872" y="7194396"/>
                </a:lnTo>
                <a:lnTo>
                  <a:pt x="23220" y="7194103"/>
                </a:lnTo>
                <a:lnTo>
                  <a:pt x="23354" y="7191771"/>
                </a:lnTo>
                <a:lnTo>
                  <a:pt x="10670" y="7185736"/>
                </a:lnTo>
                <a:cubicBezTo>
                  <a:pt x="3585" y="7177918"/>
                  <a:pt x="-510" y="7167425"/>
                  <a:pt x="51" y="71560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C5CFBA-A97B-2FE2-859C-6E5398F97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1251">
            <a:off x="4791025" y="1284757"/>
            <a:ext cx="6814585" cy="396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91889-910E-FFAC-65DB-1A08321D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682945"/>
            <a:ext cx="4451132" cy="3101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If the review has a PICANTE word or not</a:t>
            </a:r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BEA892B-8C13-4097-9211-8894FB81B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246142">
            <a:off x="10976334" y="-447338"/>
            <a:ext cx="444795" cy="205837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D464AF36-4E8E-4205-B8DE-FFA5665C9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094" name="Group 3093">
              <a:extLst>
                <a:ext uri="{FF2B5EF4-FFF2-40B4-BE49-F238E27FC236}">
                  <a16:creationId xmlns:a16="http://schemas.microsoft.com/office/drawing/2014/main" id="{19823D03-625A-44AF-9047-BEBE5E2D6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096" name="Straight Connector 3095">
                <a:extLst>
                  <a:ext uri="{FF2B5EF4-FFF2-40B4-BE49-F238E27FC236}">
                    <a16:creationId xmlns:a16="http://schemas.microsoft.com/office/drawing/2014/main" id="{3861FA53-1B2D-42E4-917A-1EFD6335A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7" name="Straight Connector 3096">
                <a:extLst>
                  <a:ext uri="{FF2B5EF4-FFF2-40B4-BE49-F238E27FC236}">
                    <a16:creationId xmlns:a16="http://schemas.microsoft.com/office/drawing/2014/main" id="{1868A989-D930-4AD4-B238-66F018914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95" name="Oval 3094">
              <a:extLst>
                <a:ext uri="{FF2B5EF4-FFF2-40B4-BE49-F238E27FC236}">
                  <a16:creationId xmlns:a16="http://schemas.microsoft.com/office/drawing/2014/main" id="{83729635-CDB3-4134-BFCD-E66EF4736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964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3" name="Rectangle 4119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4" name="Rectangle 4121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504561" y="517498"/>
            <a:ext cx="6746664" cy="533184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5" name="Freeform: Shape 4123">
            <a:extLst>
              <a:ext uri="{FF2B5EF4-FFF2-40B4-BE49-F238E27FC236}">
                <a16:creationId xmlns:a16="http://schemas.microsoft.com/office/drawing/2014/main" id="{CDD1AA99-03AE-49F6-9116-9CA2BBCA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80000">
            <a:off x="1325340" y="-90887"/>
            <a:ext cx="5107326" cy="6522933"/>
          </a:xfrm>
          <a:custGeom>
            <a:avLst/>
            <a:gdLst>
              <a:gd name="connsiteX0" fmla="*/ 0 w 4401242"/>
              <a:gd name="connsiteY0" fmla="*/ 4137242 h 5590022"/>
              <a:gd name="connsiteX1" fmla="*/ 5579 w 4401242"/>
              <a:gd name="connsiteY1" fmla="*/ 4114978 h 5590022"/>
              <a:gd name="connsiteX2" fmla="*/ 3258 w 4401242"/>
              <a:gd name="connsiteY2" fmla="*/ 4099949 h 5590022"/>
              <a:gd name="connsiteX3" fmla="*/ 9236 w 4401242"/>
              <a:gd name="connsiteY3" fmla="*/ 4071959 h 5590022"/>
              <a:gd name="connsiteX4" fmla="*/ 14743 w 4401242"/>
              <a:gd name="connsiteY4" fmla="*/ 4031013 h 5590022"/>
              <a:gd name="connsiteX5" fmla="*/ 20613 w 4401242"/>
              <a:gd name="connsiteY5" fmla="*/ 4002827 h 5590022"/>
              <a:gd name="connsiteX6" fmla="*/ 22410 w 4401242"/>
              <a:gd name="connsiteY6" fmla="*/ 3997392 h 5590022"/>
              <a:gd name="connsiteX7" fmla="*/ 22410 w 4401242"/>
              <a:gd name="connsiteY7" fmla="*/ 3812956 h 5590022"/>
              <a:gd name="connsiteX8" fmla="*/ 20401 w 4401242"/>
              <a:gd name="connsiteY8" fmla="*/ 3799351 h 5590022"/>
              <a:gd name="connsiteX9" fmla="*/ 22410 w 4401242"/>
              <a:gd name="connsiteY9" fmla="*/ 3753450 h 5590022"/>
              <a:gd name="connsiteX10" fmla="*/ 19673 w 4401242"/>
              <a:gd name="connsiteY10" fmla="*/ 3746784 h 5590022"/>
              <a:gd name="connsiteX11" fmla="*/ 22410 w 4401242"/>
              <a:gd name="connsiteY11" fmla="*/ 3701909 h 5590022"/>
              <a:gd name="connsiteX12" fmla="*/ 20086 w 4401242"/>
              <a:gd name="connsiteY12" fmla="*/ 3652741 h 5590022"/>
              <a:gd name="connsiteX13" fmla="*/ 13839 w 4401242"/>
              <a:gd name="connsiteY13" fmla="*/ 3649070 h 5590022"/>
              <a:gd name="connsiteX14" fmla="*/ 13290 w 4401242"/>
              <a:gd name="connsiteY14" fmla="*/ 3638287 h 5590022"/>
              <a:gd name="connsiteX15" fmla="*/ 13410 w 4401242"/>
              <a:gd name="connsiteY15" fmla="*/ 3621311 h 5590022"/>
              <a:gd name="connsiteX16" fmla="*/ 19966 w 4401242"/>
              <a:gd name="connsiteY16" fmla="*/ 3583286 h 5590022"/>
              <a:gd name="connsiteX17" fmla="*/ 16089 w 4401242"/>
              <a:gd name="connsiteY17" fmla="*/ 21355 h 5590022"/>
              <a:gd name="connsiteX18" fmla="*/ 34619 w 4401242"/>
              <a:gd name="connsiteY18" fmla="*/ 2606 h 5590022"/>
              <a:gd name="connsiteX19" fmla="*/ 49927 w 4401242"/>
              <a:gd name="connsiteY19" fmla="*/ 185 h 5590022"/>
              <a:gd name="connsiteX20" fmla="*/ 917193 w 4401242"/>
              <a:gd name="connsiteY20" fmla="*/ 11 h 5590022"/>
              <a:gd name="connsiteX21" fmla="*/ 938319 w 4401242"/>
              <a:gd name="connsiteY21" fmla="*/ 10 h 5590022"/>
              <a:gd name="connsiteX22" fmla="*/ 938338 w 4401242"/>
              <a:gd name="connsiteY22" fmla="*/ 0 h 5590022"/>
              <a:gd name="connsiteX23" fmla="*/ 4365378 w 4401242"/>
              <a:gd name="connsiteY23" fmla="*/ 0 h 5590022"/>
              <a:gd name="connsiteX24" fmla="*/ 4397257 w 4401242"/>
              <a:gd name="connsiteY24" fmla="*/ 31881 h 5590022"/>
              <a:gd name="connsiteX25" fmla="*/ 4397256 w 4401242"/>
              <a:gd name="connsiteY25" fmla="*/ 5558231 h 5590022"/>
              <a:gd name="connsiteX26" fmla="*/ 4365377 w 4401242"/>
              <a:gd name="connsiteY26" fmla="*/ 5590021 h 5590022"/>
              <a:gd name="connsiteX27" fmla="*/ 4322085 w 4401242"/>
              <a:gd name="connsiteY27" fmla="*/ 5590021 h 5590022"/>
              <a:gd name="connsiteX28" fmla="*/ 4322083 w 4401242"/>
              <a:gd name="connsiteY28" fmla="*/ 5590022 h 5590022"/>
              <a:gd name="connsiteX29" fmla="*/ 49916 w 4401242"/>
              <a:gd name="connsiteY29" fmla="*/ 5590022 h 5590022"/>
              <a:gd name="connsiteX30" fmla="*/ 22410 w 4401242"/>
              <a:gd name="connsiteY30" fmla="*/ 5571435 h 5590022"/>
              <a:gd name="connsiteX31" fmla="*/ 22410 w 4401242"/>
              <a:gd name="connsiteY31" fmla="*/ 4726767 h 5590022"/>
              <a:gd name="connsiteX32" fmla="*/ 14670 w 4401242"/>
              <a:gd name="connsiteY32" fmla="*/ 4699196 h 5590022"/>
              <a:gd name="connsiteX33" fmla="*/ 22410 w 4401242"/>
              <a:gd name="connsiteY33" fmla="*/ 4670837 h 5590022"/>
              <a:gd name="connsiteX34" fmla="*/ 22410 w 4401242"/>
              <a:gd name="connsiteY34" fmla="*/ 4292925 h 5590022"/>
              <a:gd name="connsiteX35" fmla="*/ 22410 w 4401242"/>
              <a:gd name="connsiteY35" fmla="*/ 4242762 h 5590022"/>
              <a:gd name="connsiteX36" fmla="*/ 14161 w 4401242"/>
              <a:gd name="connsiteY36" fmla="*/ 4214744 h 5590022"/>
              <a:gd name="connsiteX37" fmla="*/ 4708 w 4401242"/>
              <a:gd name="connsiteY37" fmla="*/ 4186098 h 5590022"/>
              <a:gd name="connsiteX38" fmla="*/ 632 w 4401242"/>
              <a:gd name="connsiteY38" fmla="*/ 4158493 h 55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01242" h="5590022">
                <a:moveTo>
                  <a:pt x="0" y="4137242"/>
                </a:moveTo>
                <a:lnTo>
                  <a:pt x="5579" y="4114978"/>
                </a:lnTo>
                <a:cubicBezTo>
                  <a:pt x="6121" y="4108762"/>
                  <a:pt x="2648" y="4107119"/>
                  <a:pt x="3258" y="4099949"/>
                </a:cubicBezTo>
                <a:lnTo>
                  <a:pt x="9236" y="4071959"/>
                </a:lnTo>
                <a:lnTo>
                  <a:pt x="14743" y="4031013"/>
                </a:lnTo>
                <a:lnTo>
                  <a:pt x="20613" y="4002827"/>
                </a:lnTo>
                <a:lnTo>
                  <a:pt x="22410" y="3997392"/>
                </a:lnTo>
                <a:lnTo>
                  <a:pt x="22410" y="3812956"/>
                </a:lnTo>
                <a:lnTo>
                  <a:pt x="20401" y="3799351"/>
                </a:lnTo>
                <a:lnTo>
                  <a:pt x="22410" y="3753450"/>
                </a:lnTo>
                <a:lnTo>
                  <a:pt x="19673" y="3746784"/>
                </a:lnTo>
                <a:lnTo>
                  <a:pt x="22410" y="3701909"/>
                </a:lnTo>
                <a:cubicBezTo>
                  <a:pt x="22023" y="3687048"/>
                  <a:pt x="22634" y="3661297"/>
                  <a:pt x="20086" y="3652741"/>
                </a:cubicBezTo>
                <a:lnTo>
                  <a:pt x="13839" y="3649070"/>
                </a:lnTo>
                <a:lnTo>
                  <a:pt x="13290" y="3638287"/>
                </a:lnTo>
                <a:cubicBezTo>
                  <a:pt x="13769" y="3637498"/>
                  <a:pt x="13370" y="3621952"/>
                  <a:pt x="13410" y="3621311"/>
                </a:cubicBezTo>
                <a:lnTo>
                  <a:pt x="19966" y="3583286"/>
                </a:lnTo>
                <a:lnTo>
                  <a:pt x="16089" y="21355"/>
                </a:lnTo>
                <a:cubicBezTo>
                  <a:pt x="22266" y="10589"/>
                  <a:pt x="23964" y="8856"/>
                  <a:pt x="34619" y="2606"/>
                </a:cubicBezTo>
                <a:lnTo>
                  <a:pt x="49927" y="185"/>
                </a:lnTo>
                <a:cubicBezTo>
                  <a:pt x="228245" y="83"/>
                  <a:pt x="539504" y="31"/>
                  <a:pt x="917193" y="11"/>
                </a:cubicBezTo>
                <a:lnTo>
                  <a:pt x="938319" y="10"/>
                </a:lnTo>
                <a:lnTo>
                  <a:pt x="938338" y="0"/>
                </a:lnTo>
                <a:lnTo>
                  <a:pt x="4365378" y="0"/>
                </a:lnTo>
                <a:cubicBezTo>
                  <a:pt x="4382966" y="50"/>
                  <a:pt x="4397213" y="14294"/>
                  <a:pt x="4397257" y="31881"/>
                </a:cubicBezTo>
                <a:cubicBezTo>
                  <a:pt x="4402571" y="958253"/>
                  <a:pt x="4402570" y="4631875"/>
                  <a:pt x="4397256" y="5558231"/>
                </a:cubicBezTo>
                <a:cubicBezTo>
                  <a:pt x="4397157" y="5575784"/>
                  <a:pt x="4382929" y="5589975"/>
                  <a:pt x="4365377" y="5590021"/>
                </a:cubicBezTo>
                <a:lnTo>
                  <a:pt x="4322085" y="5590021"/>
                </a:lnTo>
                <a:lnTo>
                  <a:pt x="4322083" y="5590022"/>
                </a:lnTo>
                <a:lnTo>
                  <a:pt x="49916" y="5590022"/>
                </a:lnTo>
                <a:cubicBezTo>
                  <a:pt x="34729" y="5589963"/>
                  <a:pt x="22450" y="5581668"/>
                  <a:pt x="22410" y="5571435"/>
                </a:cubicBezTo>
                <a:lnTo>
                  <a:pt x="22410" y="4726767"/>
                </a:lnTo>
                <a:lnTo>
                  <a:pt x="14670" y="4699196"/>
                </a:lnTo>
                <a:cubicBezTo>
                  <a:pt x="15011" y="4683722"/>
                  <a:pt x="19831" y="4680290"/>
                  <a:pt x="22410" y="4670837"/>
                </a:cubicBezTo>
                <a:lnTo>
                  <a:pt x="22410" y="4292925"/>
                </a:lnTo>
                <a:lnTo>
                  <a:pt x="22410" y="4242762"/>
                </a:lnTo>
                <a:lnTo>
                  <a:pt x="14161" y="4214744"/>
                </a:lnTo>
                <a:cubicBezTo>
                  <a:pt x="20757" y="4203473"/>
                  <a:pt x="7860" y="4195229"/>
                  <a:pt x="4708" y="4186098"/>
                </a:cubicBezTo>
                <a:lnTo>
                  <a:pt x="632" y="41584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9F1ABF-5A8D-8A68-CFDF-A5F073AE3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72266">
            <a:off x="824131" y="810535"/>
            <a:ext cx="6138919" cy="474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61BB1-FAB9-ECFC-B42B-BD5DA2F1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450" y="685800"/>
            <a:ext cx="4984750" cy="19117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How spicy is too spicy?</a:t>
            </a:r>
          </a:p>
        </p:txBody>
      </p:sp>
      <p:sp>
        <p:nvSpPr>
          <p:cNvPr id="4126" name="Freeform: Shape 4125">
            <a:extLst>
              <a:ext uri="{FF2B5EF4-FFF2-40B4-BE49-F238E27FC236}">
                <a16:creationId xmlns:a16="http://schemas.microsoft.com/office/drawing/2014/main" id="{F0090A0D-04AE-42BC-AE85-FA2E647F0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55470" y="5035596"/>
            <a:ext cx="444795" cy="182366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9D01-E2EF-893E-9109-8D9A541F3441}"/>
              </a:ext>
            </a:extLst>
          </p:cNvPr>
          <p:cNvSpPr txBox="1"/>
          <p:nvPr/>
        </p:nvSpPr>
        <p:spPr>
          <a:xfrm>
            <a:off x="8058150" y="2961280"/>
            <a:ext cx="3245726" cy="322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There appears to be a happy medium. Not to bland and not to hot.</a:t>
            </a:r>
          </a:p>
        </p:txBody>
      </p:sp>
      <p:grpSp>
        <p:nvGrpSpPr>
          <p:cNvPr id="4128" name="Group 4127">
            <a:extLst>
              <a:ext uri="{FF2B5EF4-FFF2-40B4-BE49-F238E27FC236}">
                <a16:creationId xmlns:a16="http://schemas.microsoft.com/office/drawing/2014/main" id="{84912FC9-6D3C-4857-AD07-669D24A5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129" name="Group 4128">
              <a:extLst>
                <a:ext uri="{FF2B5EF4-FFF2-40B4-BE49-F238E27FC236}">
                  <a16:creationId xmlns:a16="http://schemas.microsoft.com/office/drawing/2014/main" id="{ADC8BF22-7DAB-434C-9110-00A56AB1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131" name="Straight Connector 4130">
                <a:extLst>
                  <a:ext uri="{FF2B5EF4-FFF2-40B4-BE49-F238E27FC236}">
                    <a16:creationId xmlns:a16="http://schemas.microsoft.com/office/drawing/2014/main" id="{7D332D1D-F11A-48A6-8348-E2076D229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2" name="Straight Connector 4131">
                <a:extLst>
                  <a:ext uri="{FF2B5EF4-FFF2-40B4-BE49-F238E27FC236}">
                    <a16:creationId xmlns:a16="http://schemas.microsoft.com/office/drawing/2014/main" id="{E6BAC72E-20B6-4BED-B0BA-5350DB14C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0" name="Oval 4129">
              <a:extLst>
                <a:ext uri="{FF2B5EF4-FFF2-40B4-BE49-F238E27FC236}">
                  <a16:creationId xmlns:a16="http://schemas.microsoft.com/office/drawing/2014/main" id="{45043DB4-3F92-4F4F-9BA4-A9807D02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01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AF8C-59B9-C9E5-C9BB-2B5432D9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E56A-B159-7696-7EE2-42A5D43EF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Neither being in an expensive city or in a border state one has an effect on star rating. Mexican food is equally good across our database cities.</a:t>
            </a:r>
          </a:p>
          <a:p>
            <a:r>
              <a:rPr lang="en-MX" dirty="0"/>
              <a:t>What does affect rating is if your food is percieved as spicy!</a:t>
            </a:r>
          </a:p>
          <a:p>
            <a:pPr lvl="1"/>
            <a:r>
              <a:rPr lang="en-MX" dirty="0"/>
              <a:t>No shock, people want good salsa.</a:t>
            </a:r>
          </a:p>
          <a:p>
            <a:r>
              <a:rPr lang="en-MX" dirty="0"/>
              <a:t>There’s a sweet spot in how spicy the reviews are. If you are a restaurant owner, don’t overdo it!</a:t>
            </a:r>
          </a:p>
          <a:p>
            <a:r>
              <a:rPr lang="en-MX" dirty="0"/>
              <a:t>Chilli peppers contain more vitamin C than oranges; so go out, have a taco and bite on that Jalapeño.</a:t>
            </a:r>
          </a:p>
        </p:txBody>
      </p:sp>
    </p:spTree>
    <p:extLst>
      <p:ext uri="{BB962C8B-B14F-4D97-AF65-F5344CB8AC3E}">
        <p14:creationId xmlns:p14="http://schemas.microsoft.com/office/powerpoint/2010/main" val="1666192447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647</Words>
  <Application>Microsoft Macintosh PowerPoint</Application>
  <PresentationFormat>Widescreen</PresentationFormat>
  <Paragraphs>45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Consolas</vt:lpstr>
      <vt:lpstr>Franklin Gothic Heavy</vt:lpstr>
      <vt:lpstr>StreetscapeVTI</vt:lpstr>
      <vt:lpstr>Spicy is GOOD</vt:lpstr>
      <vt:lpstr>What will we do?</vt:lpstr>
      <vt:lpstr>Are restaurants in expensive cities better rated?  </vt:lpstr>
      <vt:lpstr>Do mexian restaruants in border states fare better?</vt:lpstr>
      <vt:lpstr>Is being reviewed as a SPICY restaurant good for your rating?</vt:lpstr>
      <vt:lpstr>If the review has a PICANTE word or not</vt:lpstr>
      <vt:lpstr>How spicy is too spicy?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Spicy is GOOD</dc:title>
  <dc:creator>Fernando Rodriguez</dc:creator>
  <cp:lastModifiedBy>Fernando Rodriguez</cp:lastModifiedBy>
  <cp:revision>1</cp:revision>
  <dcterms:created xsi:type="dcterms:W3CDTF">2023-08-10T22:27:06Z</dcterms:created>
  <dcterms:modified xsi:type="dcterms:W3CDTF">2023-08-10T23:00:12Z</dcterms:modified>
</cp:coreProperties>
</file>